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5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AA19-E8C1-4525-B862-8F65E1C4AD47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842A-C4FB-49C2-9A45-5FCFDEAF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3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98" y="2019600"/>
            <a:ext cx="3758221" cy="1409400"/>
          </a:xfrm>
        </p:spPr>
        <p:txBody>
          <a:bodyPr anchor="t"/>
          <a:lstStyle>
            <a:lvl1pPr algn="l">
              <a:defRPr sz="3400"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999" y="3484800"/>
            <a:ext cx="3758220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002400" y="-237"/>
            <a:ext cx="6254882" cy="6867016"/>
          </a:xfrm>
          <a:custGeom>
            <a:avLst/>
            <a:gdLst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0 w 5138737"/>
              <a:gd name="connsiteY4" fmla="*/ 6858000 h 6858000"/>
              <a:gd name="connsiteX5" fmla="*/ 2540335 w 5138737"/>
              <a:gd name="connsiteY5" fmla="*/ 3429000 h 6858000"/>
              <a:gd name="connsiteX6" fmla="*/ 0 w 5138737"/>
              <a:gd name="connsiteY6" fmla="*/ 0 h 6858000"/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2590630 w 5138737"/>
              <a:gd name="connsiteY4" fmla="*/ 6792686 h 6858000"/>
              <a:gd name="connsiteX5" fmla="*/ 0 w 5138737"/>
              <a:gd name="connsiteY5" fmla="*/ 6858000 h 6858000"/>
              <a:gd name="connsiteX6" fmla="*/ 2540335 w 5138737"/>
              <a:gd name="connsiteY6" fmla="*/ 3429000 h 6858000"/>
              <a:gd name="connsiteX7" fmla="*/ 0 w 5138737"/>
              <a:gd name="connsiteY7" fmla="*/ 0 h 6858000"/>
              <a:gd name="connsiteX0" fmla="*/ 0 w 5138737"/>
              <a:gd name="connsiteY0" fmla="*/ 0 h 7199086"/>
              <a:gd name="connsiteX1" fmla="*/ 2598402 w 5138737"/>
              <a:gd name="connsiteY1" fmla="*/ 0 h 7199086"/>
              <a:gd name="connsiteX2" fmla="*/ 5138737 w 5138737"/>
              <a:gd name="connsiteY2" fmla="*/ 3429000 h 7199086"/>
              <a:gd name="connsiteX3" fmla="*/ 2598402 w 5138737"/>
              <a:gd name="connsiteY3" fmla="*/ 6858000 h 7199086"/>
              <a:gd name="connsiteX4" fmla="*/ 2605144 w 5138737"/>
              <a:gd name="connsiteY4" fmla="*/ 7199086 h 7199086"/>
              <a:gd name="connsiteX5" fmla="*/ 0 w 5138737"/>
              <a:gd name="connsiteY5" fmla="*/ 6858000 h 7199086"/>
              <a:gd name="connsiteX6" fmla="*/ 2540335 w 5138737"/>
              <a:gd name="connsiteY6" fmla="*/ 3429000 h 7199086"/>
              <a:gd name="connsiteX7" fmla="*/ 0 w 5138737"/>
              <a:gd name="connsiteY7" fmla="*/ 0 h 7199086"/>
              <a:gd name="connsiteX0" fmla="*/ 0 w 5138737"/>
              <a:gd name="connsiteY0" fmla="*/ 0 h 7213600"/>
              <a:gd name="connsiteX1" fmla="*/ 2598402 w 5138737"/>
              <a:gd name="connsiteY1" fmla="*/ 0 h 7213600"/>
              <a:gd name="connsiteX2" fmla="*/ 5138737 w 5138737"/>
              <a:gd name="connsiteY2" fmla="*/ 3429000 h 7213600"/>
              <a:gd name="connsiteX3" fmla="*/ 2598402 w 5138737"/>
              <a:gd name="connsiteY3" fmla="*/ 6858000 h 7213600"/>
              <a:gd name="connsiteX4" fmla="*/ 2605144 w 5138737"/>
              <a:gd name="connsiteY4" fmla="*/ 7199086 h 7213600"/>
              <a:gd name="connsiteX5" fmla="*/ 2576115 w 5138737"/>
              <a:gd name="connsiteY5" fmla="*/ 7213600 h 7213600"/>
              <a:gd name="connsiteX6" fmla="*/ 0 w 5138737"/>
              <a:gd name="connsiteY6" fmla="*/ 6858000 h 7213600"/>
              <a:gd name="connsiteX7" fmla="*/ 2540335 w 5138737"/>
              <a:gd name="connsiteY7" fmla="*/ 3429000 h 7213600"/>
              <a:gd name="connsiteX8" fmla="*/ 0 w 5138737"/>
              <a:gd name="connsiteY8" fmla="*/ 0 h 7213600"/>
              <a:gd name="connsiteX0" fmla="*/ 0 w 5246744"/>
              <a:gd name="connsiteY0" fmla="*/ 0 h 7199086"/>
              <a:gd name="connsiteX1" fmla="*/ 2598402 w 5246744"/>
              <a:gd name="connsiteY1" fmla="*/ 0 h 7199086"/>
              <a:gd name="connsiteX2" fmla="*/ 5138737 w 5246744"/>
              <a:gd name="connsiteY2" fmla="*/ 3429000 h 7199086"/>
              <a:gd name="connsiteX3" fmla="*/ 2598402 w 5246744"/>
              <a:gd name="connsiteY3" fmla="*/ 6858000 h 7199086"/>
              <a:gd name="connsiteX4" fmla="*/ 2605144 w 5246744"/>
              <a:gd name="connsiteY4" fmla="*/ 7199086 h 7199086"/>
              <a:gd name="connsiteX5" fmla="*/ 5246744 w 5246744"/>
              <a:gd name="connsiteY5" fmla="*/ 3454400 h 7199086"/>
              <a:gd name="connsiteX6" fmla="*/ 0 w 5246744"/>
              <a:gd name="connsiteY6" fmla="*/ 6858000 h 7199086"/>
              <a:gd name="connsiteX7" fmla="*/ 2540335 w 5246744"/>
              <a:gd name="connsiteY7" fmla="*/ 3429000 h 7199086"/>
              <a:gd name="connsiteX8" fmla="*/ 0 w 5246744"/>
              <a:gd name="connsiteY8" fmla="*/ 0 h 7199086"/>
              <a:gd name="connsiteX0" fmla="*/ 0 w 5246744"/>
              <a:gd name="connsiteY0" fmla="*/ 0 h 6908800"/>
              <a:gd name="connsiteX1" fmla="*/ 2598402 w 5246744"/>
              <a:gd name="connsiteY1" fmla="*/ 0 h 6908800"/>
              <a:gd name="connsiteX2" fmla="*/ 5138737 w 5246744"/>
              <a:gd name="connsiteY2" fmla="*/ 3429000 h 6908800"/>
              <a:gd name="connsiteX3" fmla="*/ 2598402 w 5246744"/>
              <a:gd name="connsiteY3" fmla="*/ 6858000 h 6908800"/>
              <a:gd name="connsiteX4" fmla="*/ 3200230 w 5246744"/>
              <a:gd name="connsiteY4" fmla="*/ 6908800 h 6908800"/>
              <a:gd name="connsiteX5" fmla="*/ 5246744 w 5246744"/>
              <a:gd name="connsiteY5" fmla="*/ 3454400 h 6908800"/>
              <a:gd name="connsiteX6" fmla="*/ 0 w 5246744"/>
              <a:gd name="connsiteY6" fmla="*/ 6858000 h 6908800"/>
              <a:gd name="connsiteX7" fmla="*/ 2540335 w 5246744"/>
              <a:gd name="connsiteY7" fmla="*/ 3429000 h 6908800"/>
              <a:gd name="connsiteX8" fmla="*/ 0 w 5246744"/>
              <a:gd name="connsiteY8" fmla="*/ 0 h 6908800"/>
              <a:gd name="connsiteX0" fmla="*/ 0 w 5138737"/>
              <a:gd name="connsiteY0" fmla="*/ 0 h 7024915"/>
              <a:gd name="connsiteX1" fmla="*/ 2598402 w 5138737"/>
              <a:gd name="connsiteY1" fmla="*/ 0 h 7024915"/>
              <a:gd name="connsiteX2" fmla="*/ 5138737 w 5138737"/>
              <a:gd name="connsiteY2" fmla="*/ 3429000 h 7024915"/>
              <a:gd name="connsiteX3" fmla="*/ 2598402 w 5138737"/>
              <a:gd name="connsiteY3" fmla="*/ 6858000 h 7024915"/>
              <a:gd name="connsiteX4" fmla="*/ 3200230 w 5138737"/>
              <a:gd name="connsiteY4" fmla="*/ 6908800 h 7024915"/>
              <a:gd name="connsiteX5" fmla="*/ 2576115 w 5138737"/>
              <a:gd name="connsiteY5" fmla="*/ 7024915 h 7024915"/>
              <a:gd name="connsiteX6" fmla="*/ 0 w 5138737"/>
              <a:gd name="connsiteY6" fmla="*/ 6858000 h 7024915"/>
              <a:gd name="connsiteX7" fmla="*/ 2540335 w 5138737"/>
              <a:gd name="connsiteY7" fmla="*/ 3429000 h 7024915"/>
              <a:gd name="connsiteX8" fmla="*/ 0 w 5138737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5261258 w 5261258"/>
              <a:gd name="connsiteY4" fmla="*/ 6865257 h 7024915"/>
              <a:gd name="connsiteX5" fmla="*/ 2576115 w 5261258"/>
              <a:gd name="connsiteY5" fmla="*/ 7024915 h 7024915"/>
              <a:gd name="connsiteX6" fmla="*/ 0 w 5261258"/>
              <a:gd name="connsiteY6" fmla="*/ 6858000 h 7024915"/>
              <a:gd name="connsiteX7" fmla="*/ 2540335 w 5261258"/>
              <a:gd name="connsiteY7" fmla="*/ 3429000 h 7024915"/>
              <a:gd name="connsiteX8" fmla="*/ 0 w 5261258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3926335 w 5261258"/>
              <a:gd name="connsiteY4" fmla="*/ 6845643 h 7024915"/>
              <a:gd name="connsiteX5" fmla="*/ 5261258 w 5261258"/>
              <a:gd name="connsiteY5" fmla="*/ 6865257 h 7024915"/>
              <a:gd name="connsiteX6" fmla="*/ 2576115 w 5261258"/>
              <a:gd name="connsiteY6" fmla="*/ 7024915 h 7024915"/>
              <a:gd name="connsiteX7" fmla="*/ 0 w 5261258"/>
              <a:gd name="connsiteY7" fmla="*/ 6858000 h 7024915"/>
              <a:gd name="connsiteX8" fmla="*/ 2540335 w 5261258"/>
              <a:gd name="connsiteY8" fmla="*/ 3429000 h 7024915"/>
              <a:gd name="connsiteX9" fmla="*/ 0 w 5261258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5508000 w 5508000"/>
              <a:gd name="connsiteY4" fmla="*/ 6586151 h 7024915"/>
              <a:gd name="connsiteX5" fmla="*/ 5261258 w 5508000"/>
              <a:gd name="connsiteY5" fmla="*/ 6865257 h 7024915"/>
              <a:gd name="connsiteX6" fmla="*/ 2576115 w 5508000"/>
              <a:gd name="connsiteY6" fmla="*/ 7024915 h 7024915"/>
              <a:gd name="connsiteX7" fmla="*/ 0 w 5508000"/>
              <a:gd name="connsiteY7" fmla="*/ 6858000 h 7024915"/>
              <a:gd name="connsiteX8" fmla="*/ 2540335 w 5508000"/>
              <a:gd name="connsiteY8" fmla="*/ 3429000 h 7024915"/>
              <a:gd name="connsiteX9" fmla="*/ 0 w 5508000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4148757 w 5508000"/>
              <a:gd name="connsiteY4" fmla="*/ 6709719 h 7024915"/>
              <a:gd name="connsiteX5" fmla="*/ 5508000 w 5508000"/>
              <a:gd name="connsiteY5" fmla="*/ 6586151 h 7024915"/>
              <a:gd name="connsiteX6" fmla="*/ 5261258 w 5508000"/>
              <a:gd name="connsiteY6" fmla="*/ 6865257 h 7024915"/>
              <a:gd name="connsiteX7" fmla="*/ 2576115 w 5508000"/>
              <a:gd name="connsiteY7" fmla="*/ 7024915 h 7024915"/>
              <a:gd name="connsiteX8" fmla="*/ 0 w 5508000"/>
              <a:gd name="connsiteY8" fmla="*/ 6858000 h 7024915"/>
              <a:gd name="connsiteX9" fmla="*/ 2540335 w 5508000"/>
              <a:gd name="connsiteY9" fmla="*/ 3429000 h 7024915"/>
              <a:gd name="connsiteX10" fmla="*/ 0 w 5508000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520357 w 5520357"/>
              <a:gd name="connsiteY4" fmla="*/ 383060 h 7024915"/>
              <a:gd name="connsiteX5" fmla="*/ 5508000 w 5520357"/>
              <a:gd name="connsiteY5" fmla="*/ 6586151 h 7024915"/>
              <a:gd name="connsiteX6" fmla="*/ 5261258 w 5520357"/>
              <a:gd name="connsiteY6" fmla="*/ 6865257 h 7024915"/>
              <a:gd name="connsiteX7" fmla="*/ 2576115 w 5520357"/>
              <a:gd name="connsiteY7" fmla="*/ 7024915 h 7024915"/>
              <a:gd name="connsiteX8" fmla="*/ 0 w 5520357"/>
              <a:gd name="connsiteY8" fmla="*/ 6858000 h 7024915"/>
              <a:gd name="connsiteX9" fmla="*/ 2540335 w 5520357"/>
              <a:gd name="connsiteY9" fmla="*/ 3429000 h 7024915"/>
              <a:gd name="connsiteX10" fmla="*/ 0 w 5520357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371178 w 5520357"/>
              <a:gd name="connsiteY4" fmla="*/ 2891481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223795 w 5520357"/>
              <a:gd name="connsiteY4" fmla="*/ 12357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741881 w 5520357"/>
              <a:gd name="connsiteY4" fmla="*/ 1223319 h 7024915"/>
              <a:gd name="connsiteX5" fmla="*/ 5223795 w 5520357"/>
              <a:gd name="connsiteY5" fmla="*/ 12357 h 7024915"/>
              <a:gd name="connsiteX6" fmla="*/ 5520357 w 5520357"/>
              <a:gd name="connsiteY6" fmla="*/ 383060 h 7024915"/>
              <a:gd name="connsiteX7" fmla="*/ 5508000 w 5520357"/>
              <a:gd name="connsiteY7" fmla="*/ 6586151 h 7024915"/>
              <a:gd name="connsiteX8" fmla="*/ 5261258 w 5520357"/>
              <a:gd name="connsiteY8" fmla="*/ 6865257 h 7024915"/>
              <a:gd name="connsiteX9" fmla="*/ 2576115 w 5520357"/>
              <a:gd name="connsiteY9" fmla="*/ 7024915 h 7024915"/>
              <a:gd name="connsiteX10" fmla="*/ 0 w 5520357"/>
              <a:gd name="connsiteY10" fmla="*/ 6858000 h 7024915"/>
              <a:gd name="connsiteX11" fmla="*/ 2540335 w 5520357"/>
              <a:gd name="connsiteY11" fmla="*/ 3429000 h 7024915"/>
              <a:gd name="connsiteX12" fmla="*/ 0 w 5520357"/>
              <a:gd name="connsiteY12" fmla="*/ 0 h 7024915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715373 w 5520357"/>
              <a:gd name="connsiteY4" fmla="*/ 0 h 7037272"/>
              <a:gd name="connsiteX5" fmla="*/ 5223795 w 5520357"/>
              <a:gd name="connsiteY5" fmla="*/ 24714 h 7037272"/>
              <a:gd name="connsiteX6" fmla="*/ 5520357 w 5520357"/>
              <a:gd name="connsiteY6" fmla="*/ 395417 h 7037272"/>
              <a:gd name="connsiteX7" fmla="*/ 5508000 w 5520357"/>
              <a:gd name="connsiteY7" fmla="*/ 6598508 h 7037272"/>
              <a:gd name="connsiteX8" fmla="*/ 5261258 w 5520357"/>
              <a:gd name="connsiteY8" fmla="*/ 6877614 h 7037272"/>
              <a:gd name="connsiteX9" fmla="*/ 2576115 w 5520357"/>
              <a:gd name="connsiteY9" fmla="*/ 7037272 h 7037272"/>
              <a:gd name="connsiteX10" fmla="*/ 0 w 5520357"/>
              <a:gd name="connsiteY10" fmla="*/ 6870357 h 7037272"/>
              <a:gd name="connsiteX11" fmla="*/ 2540335 w 5520357"/>
              <a:gd name="connsiteY11" fmla="*/ 3441357 h 7037272"/>
              <a:gd name="connsiteX12" fmla="*/ 0 w 5520357"/>
              <a:gd name="connsiteY12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641232 w 5520357"/>
              <a:gd name="connsiteY4" fmla="*/ 291619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396789 w 5520357"/>
              <a:gd name="connsiteY4" fmla="*/ 344753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260864 w 5520357"/>
              <a:gd name="connsiteY4" fmla="*/ 3459892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3555632 w 5520357"/>
              <a:gd name="connsiteY4" fmla="*/ 5671752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98402 w 5520357"/>
              <a:gd name="connsiteY3" fmla="*/ 6870357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326553 w 5520357"/>
              <a:gd name="connsiteY3" fmla="*/ 7043352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4976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74906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087437"/>
              <a:gd name="connsiteX1" fmla="*/ 2598402 w 5520357"/>
              <a:gd name="connsiteY1" fmla="*/ 12357 h 7087437"/>
              <a:gd name="connsiteX2" fmla="*/ 5138737 w 5520357"/>
              <a:gd name="connsiteY2" fmla="*/ 3441357 h 7087437"/>
              <a:gd name="connsiteX3" fmla="*/ 2583643 w 5520357"/>
              <a:gd name="connsiteY3" fmla="*/ 6878380 h 7087437"/>
              <a:gd name="connsiteX4" fmla="*/ 2737685 w 5520357"/>
              <a:gd name="connsiteY4" fmla="*/ 6872112 h 7087437"/>
              <a:gd name="connsiteX5" fmla="*/ 5260864 w 5520357"/>
              <a:gd name="connsiteY5" fmla="*/ 3459892 h 7087437"/>
              <a:gd name="connsiteX6" fmla="*/ 2715373 w 5520357"/>
              <a:gd name="connsiteY6" fmla="*/ 0 h 7087437"/>
              <a:gd name="connsiteX7" fmla="*/ 5223795 w 5520357"/>
              <a:gd name="connsiteY7" fmla="*/ 24714 h 7087437"/>
              <a:gd name="connsiteX8" fmla="*/ 5520357 w 5520357"/>
              <a:gd name="connsiteY8" fmla="*/ 395417 h 7087437"/>
              <a:gd name="connsiteX9" fmla="*/ 5508000 w 5520357"/>
              <a:gd name="connsiteY9" fmla="*/ 6598508 h 7087437"/>
              <a:gd name="connsiteX10" fmla="*/ 5274906 w 5520357"/>
              <a:gd name="connsiteY10" fmla="*/ 6877614 h 7087437"/>
              <a:gd name="connsiteX11" fmla="*/ 2599169 w 5520357"/>
              <a:gd name="connsiteY11" fmla="*/ 7087437 h 7087437"/>
              <a:gd name="connsiteX12" fmla="*/ 0 w 5520357"/>
              <a:gd name="connsiteY12" fmla="*/ 6870357 h 7087437"/>
              <a:gd name="connsiteX13" fmla="*/ 2540335 w 5520357"/>
              <a:gd name="connsiteY13" fmla="*/ 3441357 h 7087437"/>
              <a:gd name="connsiteX14" fmla="*/ 0 w 5520357"/>
              <a:gd name="connsiteY14" fmla="*/ 12357 h 7087437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74906 w 5520357"/>
              <a:gd name="connsiteY10" fmla="*/ 6877614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39892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78969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82877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23795 w 5512542"/>
              <a:gd name="connsiteY7" fmla="*/ 24714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62872 w 5512542"/>
              <a:gd name="connsiteY7" fmla="*/ 12991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6240722"/>
              <a:gd name="connsiteY0" fmla="*/ 634 h 6866779"/>
              <a:gd name="connsiteX1" fmla="*/ 2598402 w 6240722"/>
              <a:gd name="connsiteY1" fmla="*/ 634 h 6866779"/>
              <a:gd name="connsiteX2" fmla="*/ 5138737 w 6240722"/>
              <a:gd name="connsiteY2" fmla="*/ 3429634 h 6866779"/>
              <a:gd name="connsiteX3" fmla="*/ 2583643 w 6240722"/>
              <a:gd name="connsiteY3" fmla="*/ 6866657 h 6866779"/>
              <a:gd name="connsiteX4" fmla="*/ 2737685 w 6240722"/>
              <a:gd name="connsiteY4" fmla="*/ 6860389 h 6866779"/>
              <a:gd name="connsiteX5" fmla="*/ 5260864 w 6240722"/>
              <a:gd name="connsiteY5" fmla="*/ 3448169 h 6866779"/>
              <a:gd name="connsiteX6" fmla="*/ 2711465 w 6240722"/>
              <a:gd name="connsiteY6" fmla="*/ 0 h 6866779"/>
              <a:gd name="connsiteX7" fmla="*/ 5262872 w 6240722"/>
              <a:gd name="connsiteY7" fmla="*/ 1268 h 6866779"/>
              <a:gd name="connsiteX8" fmla="*/ 5512542 w 6240722"/>
              <a:gd name="connsiteY8" fmla="*/ 336802 h 6866779"/>
              <a:gd name="connsiteX9" fmla="*/ 6240693 w 6240722"/>
              <a:gd name="connsiteY9" fmla="*/ 5529754 h 6866779"/>
              <a:gd name="connsiteX10" fmla="*/ 5290537 w 6240722"/>
              <a:gd name="connsiteY10" fmla="*/ 6861984 h 6866779"/>
              <a:gd name="connsiteX11" fmla="*/ 0 w 6240722"/>
              <a:gd name="connsiteY11" fmla="*/ 6858634 h 6866779"/>
              <a:gd name="connsiteX12" fmla="*/ 2540335 w 6240722"/>
              <a:gd name="connsiteY12" fmla="*/ 3429634 h 6866779"/>
              <a:gd name="connsiteX13" fmla="*/ 0 w 6240722"/>
              <a:gd name="connsiteY13" fmla="*/ 634 h 6866779"/>
              <a:gd name="connsiteX0" fmla="*/ 0 w 6264395"/>
              <a:gd name="connsiteY0" fmla="*/ 634 h 6866779"/>
              <a:gd name="connsiteX1" fmla="*/ 2598402 w 6264395"/>
              <a:gd name="connsiteY1" fmla="*/ 634 h 6866779"/>
              <a:gd name="connsiteX2" fmla="*/ 5138737 w 6264395"/>
              <a:gd name="connsiteY2" fmla="*/ 3429634 h 6866779"/>
              <a:gd name="connsiteX3" fmla="*/ 2583643 w 6264395"/>
              <a:gd name="connsiteY3" fmla="*/ 6866657 h 6866779"/>
              <a:gd name="connsiteX4" fmla="*/ 2737685 w 6264395"/>
              <a:gd name="connsiteY4" fmla="*/ 6860389 h 6866779"/>
              <a:gd name="connsiteX5" fmla="*/ 5260864 w 6264395"/>
              <a:gd name="connsiteY5" fmla="*/ 3448169 h 6866779"/>
              <a:gd name="connsiteX6" fmla="*/ 2711465 w 6264395"/>
              <a:gd name="connsiteY6" fmla="*/ 0 h 6866779"/>
              <a:gd name="connsiteX7" fmla="*/ 5262872 w 6264395"/>
              <a:gd name="connsiteY7" fmla="*/ 1268 h 6866779"/>
              <a:gd name="connsiteX8" fmla="*/ 5512542 w 6264395"/>
              <a:gd name="connsiteY8" fmla="*/ 336802 h 6866779"/>
              <a:gd name="connsiteX9" fmla="*/ 6264367 w 6264395"/>
              <a:gd name="connsiteY9" fmla="*/ 5526795 h 6866779"/>
              <a:gd name="connsiteX10" fmla="*/ 5290537 w 6264395"/>
              <a:gd name="connsiteY10" fmla="*/ 6861984 h 6866779"/>
              <a:gd name="connsiteX11" fmla="*/ 0 w 6264395"/>
              <a:gd name="connsiteY11" fmla="*/ 6858634 h 6866779"/>
              <a:gd name="connsiteX12" fmla="*/ 2540335 w 6264395"/>
              <a:gd name="connsiteY12" fmla="*/ 3429634 h 6866779"/>
              <a:gd name="connsiteX13" fmla="*/ 0 w 6264395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32714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44551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50469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3614"/>
              <a:gd name="connsiteY0" fmla="*/ 634 h 6866779"/>
              <a:gd name="connsiteX1" fmla="*/ 2598402 w 6253614"/>
              <a:gd name="connsiteY1" fmla="*/ 634 h 6866779"/>
              <a:gd name="connsiteX2" fmla="*/ 5138737 w 6253614"/>
              <a:gd name="connsiteY2" fmla="*/ 3429634 h 6866779"/>
              <a:gd name="connsiteX3" fmla="*/ 2583643 w 6253614"/>
              <a:gd name="connsiteY3" fmla="*/ 6866657 h 6866779"/>
              <a:gd name="connsiteX4" fmla="*/ 2737685 w 6253614"/>
              <a:gd name="connsiteY4" fmla="*/ 6860389 h 6866779"/>
              <a:gd name="connsiteX5" fmla="*/ 5260864 w 6253614"/>
              <a:gd name="connsiteY5" fmla="*/ 3448169 h 6866779"/>
              <a:gd name="connsiteX6" fmla="*/ 2711465 w 6253614"/>
              <a:gd name="connsiteY6" fmla="*/ 0 h 6866779"/>
              <a:gd name="connsiteX7" fmla="*/ 5262872 w 6253614"/>
              <a:gd name="connsiteY7" fmla="*/ 1268 h 6866779"/>
              <a:gd name="connsiteX8" fmla="*/ 6246429 w 6253614"/>
              <a:gd name="connsiteY8" fmla="*/ 1313345 h 6866779"/>
              <a:gd name="connsiteX9" fmla="*/ 6252530 w 6253614"/>
              <a:gd name="connsiteY9" fmla="*/ 5550469 h 6866779"/>
              <a:gd name="connsiteX10" fmla="*/ 5290537 w 6253614"/>
              <a:gd name="connsiteY10" fmla="*/ 6861984 h 6866779"/>
              <a:gd name="connsiteX11" fmla="*/ 0 w 6253614"/>
              <a:gd name="connsiteY11" fmla="*/ 6858634 h 6866779"/>
              <a:gd name="connsiteX12" fmla="*/ 2540335 w 6253614"/>
              <a:gd name="connsiteY12" fmla="*/ 3429634 h 6866779"/>
              <a:gd name="connsiteX13" fmla="*/ 0 w 6253614"/>
              <a:gd name="connsiteY13" fmla="*/ 634 h 6866779"/>
              <a:gd name="connsiteX0" fmla="*/ 0 w 6253803"/>
              <a:gd name="connsiteY0" fmla="*/ 634 h 6866779"/>
              <a:gd name="connsiteX1" fmla="*/ 2598402 w 6253803"/>
              <a:gd name="connsiteY1" fmla="*/ 634 h 6866779"/>
              <a:gd name="connsiteX2" fmla="*/ 5138737 w 6253803"/>
              <a:gd name="connsiteY2" fmla="*/ 3429634 h 6866779"/>
              <a:gd name="connsiteX3" fmla="*/ 2583643 w 6253803"/>
              <a:gd name="connsiteY3" fmla="*/ 6866657 h 6866779"/>
              <a:gd name="connsiteX4" fmla="*/ 2737685 w 6253803"/>
              <a:gd name="connsiteY4" fmla="*/ 6860389 h 6866779"/>
              <a:gd name="connsiteX5" fmla="*/ 5260864 w 6253803"/>
              <a:gd name="connsiteY5" fmla="*/ 3448169 h 6866779"/>
              <a:gd name="connsiteX6" fmla="*/ 2711465 w 6253803"/>
              <a:gd name="connsiteY6" fmla="*/ 0 h 6866779"/>
              <a:gd name="connsiteX7" fmla="*/ 5262872 w 6253803"/>
              <a:gd name="connsiteY7" fmla="*/ 1268 h 6866779"/>
              <a:gd name="connsiteX8" fmla="*/ 6249388 w 6253803"/>
              <a:gd name="connsiteY8" fmla="*/ 1319263 h 6866779"/>
              <a:gd name="connsiteX9" fmla="*/ 6252530 w 6253803"/>
              <a:gd name="connsiteY9" fmla="*/ 5550469 h 6866779"/>
              <a:gd name="connsiteX10" fmla="*/ 5290537 w 6253803"/>
              <a:gd name="connsiteY10" fmla="*/ 6861984 h 6866779"/>
              <a:gd name="connsiteX11" fmla="*/ 0 w 6253803"/>
              <a:gd name="connsiteY11" fmla="*/ 6858634 h 6866779"/>
              <a:gd name="connsiteX12" fmla="*/ 2540335 w 6253803"/>
              <a:gd name="connsiteY12" fmla="*/ 3429634 h 6866779"/>
              <a:gd name="connsiteX13" fmla="*/ 0 w 6253803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48169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483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197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340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769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315156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055870 w 6261225"/>
              <a:gd name="connsiteY2" fmla="*/ 346392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0162 w 6261225"/>
              <a:gd name="connsiteY2" fmla="*/ 3443921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8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9636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04104 w 6261225"/>
              <a:gd name="connsiteY1" fmla="*/ 9207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711465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851483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3491 h 6869636"/>
              <a:gd name="connsiteX1" fmla="*/ 2558397 w 6261225"/>
              <a:gd name="connsiteY1" fmla="*/ 634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856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63807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2816"/>
              <a:gd name="connsiteY0" fmla="*/ 3491 h 6869636"/>
              <a:gd name="connsiteX1" fmla="*/ 2566969 w 6252816"/>
              <a:gd name="connsiteY1" fmla="*/ 3492 h 6869636"/>
              <a:gd name="connsiteX2" fmla="*/ 5113019 w 6252816"/>
              <a:gd name="connsiteY2" fmla="*/ 3449636 h 6869636"/>
              <a:gd name="connsiteX3" fmla="*/ 2583643 w 6252816"/>
              <a:gd name="connsiteY3" fmla="*/ 6869514 h 6869636"/>
              <a:gd name="connsiteX4" fmla="*/ 2740543 w 6252816"/>
              <a:gd name="connsiteY4" fmla="*/ 6863246 h 6869636"/>
              <a:gd name="connsiteX5" fmla="*/ 5266579 w 6252816"/>
              <a:gd name="connsiteY5" fmla="*/ 3448168 h 6869636"/>
              <a:gd name="connsiteX6" fmla="*/ 2711465 w 6252816"/>
              <a:gd name="connsiteY6" fmla="*/ 0 h 6869636"/>
              <a:gd name="connsiteX7" fmla="*/ 5262872 w 6252816"/>
              <a:gd name="connsiteY7" fmla="*/ 4125 h 6869636"/>
              <a:gd name="connsiteX8" fmla="*/ 6180003 w 6252816"/>
              <a:gd name="connsiteY8" fmla="*/ 1330659 h 6869636"/>
              <a:gd name="connsiteX9" fmla="*/ 6252530 w 6252816"/>
              <a:gd name="connsiteY9" fmla="*/ 5563807 h 6869636"/>
              <a:gd name="connsiteX10" fmla="*/ 5285297 w 6252816"/>
              <a:gd name="connsiteY10" fmla="*/ 6864841 h 6869636"/>
              <a:gd name="connsiteX11" fmla="*/ 0 w 6252816"/>
              <a:gd name="connsiteY11" fmla="*/ 6861491 h 6869636"/>
              <a:gd name="connsiteX12" fmla="*/ 2540335 w 6252816"/>
              <a:gd name="connsiteY12" fmla="*/ 3432491 h 6869636"/>
              <a:gd name="connsiteX13" fmla="*/ 0 w 6252816"/>
              <a:gd name="connsiteY13" fmla="*/ 3491 h 6869636"/>
              <a:gd name="connsiteX0" fmla="*/ 0 w 6254882"/>
              <a:gd name="connsiteY0" fmla="*/ 3491 h 6869636"/>
              <a:gd name="connsiteX1" fmla="*/ 2566969 w 6254882"/>
              <a:gd name="connsiteY1" fmla="*/ 3492 h 6869636"/>
              <a:gd name="connsiteX2" fmla="*/ 5113019 w 6254882"/>
              <a:gd name="connsiteY2" fmla="*/ 3449636 h 6869636"/>
              <a:gd name="connsiteX3" fmla="*/ 2583643 w 6254882"/>
              <a:gd name="connsiteY3" fmla="*/ 6869514 h 6869636"/>
              <a:gd name="connsiteX4" fmla="*/ 2740543 w 6254882"/>
              <a:gd name="connsiteY4" fmla="*/ 6863246 h 6869636"/>
              <a:gd name="connsiteX5" fmla="*/ 5266579 w 6254882"/>
              <a:gd name="connsiteY5" fmla="*/ 3448168 h 6869636"/>
              <a:gd name="connsiteX6" fmla="*/ 2711465 w 6254882"/>
              <a:gd name="connsiteY6" fmla="*/ 0 h 6869636"/>
              <a:gd name="connsiteX7" fmla="*/ 5262872 w 6254882"/>
              <a:gd name="connsiteY7" fmla="*/ 4125 h 6869636"/>
              <a:gd name="connsiteX8" fmla="*/ 6253365 w 6254882"/>
              <a:gd name="connsiteY8" fmla="*/ 1338519 h 6869636"/>
              <a:gd name="connsiteX9" fmla="*/ 6252530 w 6254882"/>
              <a:gd name="connsiteY9" fmla="*/ 5563807 h 6869636"/>
              <a:gd name="connsiteX10" fmla="*/ 5285297 w 6254882"/>
              <a:gd name="connsiteY10" fmla="*/ 6864841 h 6869636"/>
              <a:gd name="connsiteX11" fmla="*/ 0 w 6254882"/>
              <a:gd name="connsiteY11" fmla="*/ 6861491 h 6869636"/>
              <a:gd name="connsiteX12" fmla="*/ 2540335 w 6254882"/>
              <a:gd name="connsiteY12" fmla="*/ 3432491 h 6869636"/>
              <a:gd name="connsiteX13" fmla="*/ 0 w 6254882"/>
              <a:gd name="connsiteY13" fmla="*/ 3491 h 6869636"/>
              <a:gd name="connsiteX0" fmla="*/ 0 w 6254882"/>
              <a:gd name="connsiteY0" fmla="*/ 871 h 6867016"/>
              <a:gd name="connsiteX1" fmla="*/ 2566969 w 6254882"/>
              <a:gd name="connsiteY1" fmla="*/ 872 h 6867016"/>
              <a:gd name="connsiteX2" fmla="*/ 5113019 w 6254882"/>
              <a:gd name="connsiteY2" fmla="*/ 3447016 h 6867016"/>
              <a:gd name="connsiteX3" fmla="*/ 2583643 w 6254882"/>
              <a:gd name="connsiteY3" fmla="*/ 6866894 h 6867016"/>
              <a:gd name="connsiteX4" fmla="*/ 2740543 w 6254882"/>
              <a:gd name="connsiteY4" fmla="*/ 6860626 h 6867016"/>
              <a:gd name="connsiteX5" fmla="*/ 5266579 w 6254882"/>
              <a:gd name="connsiteY5" fmla="*/ 3445548 h 6867016"/>
              <a:gd name="connsiteX6" fmla="*/ 2714085 w 6254882"/>
              <a:gd name="connsiteY6" fmla="*/ 0 h 6867016"/>
              <a:gd name="connsiteX7" fmla="*/ 5262872 w 6254882"/>
              <a:gd name="connsiteY7" fmla="*/ 1505 h 6867016"/>
              <a:gd name="connsiteX8" fmla="*/ 6253365 w 6254882"/>
              <a:gd name="connsiteY8" fmla="*/ 1335899 h 6867016"/>
              <a:gd name="connsiteX9" fmla="*/ 6252530 w 6254882"/>
              <a:gd name="connsiteY9" fmla="*/ 5561187 h 6867016"/>
              <a:gd name="connsiteX10" fmla="*/ 5285297 w 6254882"/>
              <a:gd name="connsiteY10" fmla="*/ 6862221 h 6867016"/>
              <a:gd name="connsiteX11" fmla="*/ 0 w 6254882"/>
              <a:gd name="connsiteY11" fmla="*/ 6858871 h 6867016"/>
              <a:gd name="connsiteX12" fmla="*/ 2540335 w 6254882"/>
              <a:gd name="connsiteY12" fmla="*/ 3429871 h 6867016"/>
              <a:gd name="connsiteX13" fmla="*/ 0 w 6254882"/>
              <a:gd name="connsiteY13" fmla="*/ 871 h 686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54882" h="6867016">
                <a:moveTo>
                  <a:pt x="0" y="871"/>
                </a:moveTo>
                <a:lnTo>
                  <a:pt x="2566969" y="872"/>
                </a:lnTo>
                <a:lnTo>
                  <a:pt x="5113019" y="3447016"/>
                </a:lnTo>
                <a:lnTo>
                  <a:pt x="2583643" y="6866894"/>
                </a:lnTo>
                <a:cubicBezTo>
                  <a:pt x="2583884" y="6867323"/>
                  <a:pt x="2733098" y="6866932"/>
                  <a:pt x="2740543" y="6860626"/>
                </a:cubicBezTo>
                <a:lnTo>
                  <a:pt x="5266579" y="3445548"/>
                </a:lnTo>
                <a:lnTo>
                  <a:pt x="2714085" y="0"/>
                </a:lnTo>
                <a:lnTo>
                  <a:pt x="5262872" y="1505"/>
                </a:lnTo>
                <a:lnTo>
                  <a:pt x="6253365" y="1335899"/>
                </a:lnTo>
                <a:cubicBezTo>
                  <a:pt x="6251637" y="3455093"/>
                  <a:pt x="6258187" y="3444613"/>
                  <a:pt x="6252530" y="5561187"/>
                </a:cubicBezTo>
                <a:lnTo>
                  <a:pt x="5285297" y="6862221"/>
                </a:lnTo>
                <a:lnTo>
                  <a:pt x="0" y="6858871"/>
                </a:lnTo>
                <a:lnTo>
                  <a:pt x="2540335" y="3429871"/>
                </a:lnTo>
                <a:lnTo>
                  <a:pt x="0" y="871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Freeform 5"/>
          <p:cNvSpPr>
            <a:spLocks noChangeAspect="1" noEditPoints="1"/>
          </p:cNvSpPr>
          <p:nvPr userDrawn="1"/>
        </p:nvSpPr>
        <p:spPr bwMode="auto">
          <a:xfrm>
            <a:off x="287998" y="288000"/>
            <a:ext cx="1076778" cy="621487"/>
          </a:xfrm>
          <a:custGeom>
            <a:avLst/>
            <a:gdLst>
              <a:gd name="T0" fmla="*/ 488 w 1543"/>
              <a:gd name="T1" fmla="*/ 792 h 891"/>
              <a:gd name="T2" fmla="*/ 472 w 1543"/>
              <a:gd name="T3" fmla="*/ 866 h 891"/>
              <a:gd name="T4" fmla="*/ 651 w 1543"/>
              <a:gd name="T5" fmla="*/ 792 h 891"/>
              <a:gd name="T6" fmla="*/ 535 w 1543"/>
              <a:gd name="T7" fmla="*/ 804 h 891"/>
              <a:gd name="T8" fmla="*/ 578 w 1543"/>
              <a:gd name="T9" fmla="*/ 889 h 891"/>
              <a:gd name="T10" fmla="*/ 605 w 1543"/>
              <a:gd name="T11" fmla="*/ 874 h 891"/>
              <a:gd name="T12" fmla="*/ 622 w 1543"/>
              <a:gd name="T13" fmla="*/ 874 h 891"/>
              <a:gd name="T14" fmla="*/ 649 w 1543"/>
              <a:gd name="T15" fmla="*/ 879 h 891"/>
              <a:gd name="T16" fmla="*/ 560 w 1543"/>
              <a:gd name="T17" fmla="*/ 528 h 891"/>
              <a:gd name="T18" fmla="*/ 1027 w 1543"/>
              <a:gd name="T19" fmla="*/ 180 h 891"/>
              <a:gd name="T20" fmla="*/ 438 w 1543"/>
              <a:gd name="T21" fmla="*/ 183 h 891"/>
              <a:gd name="T22" fmla="*/ 441 w 1543"/>
              <a:gd name="T23" fmla="*/ 495 h 891"/>
              <a:gd name="T24" fmla="*/ 414 w 1543"/>
              <a:gd name="T25" fmla="*/ 260 h 891"/>
              <a:gd name="T26" fmla="*/ 687 w 1543"/>
              <a:gd name="T27" fmla="*/ 573 h 891"/>
              <a:gd name="T28" fmla="*/ 200 w 1543"/>
              <a:gd name="T29" fmla="*/ 806 h 891"/>
              <a:gd name="T30" fmla="*/ 215 w 1543"/>
              <a:gd name="T31" fmla="*/ 889 h 891"/>
              <a:gd name="T32" fmla="*/ 238 w 1543"/>
              <a:gd name="T33" fmla="*/ 804 h 891"/>
              <a:gd name="T34" fmla="*/ 68 w 1543"/>
              <a:gd name="T35" fmla="*/ 794 h 891"/>
              <a:gd name="T36" fmla="*/ 67 w 1543"/>
              <a:gd name="T37" fmla="*/ 889 h 891"/>
              <a:gd name="T38" fmla="*/ 140 w 1543"/>
              <a:gd name="T39" fmla="*/ 830 h 891"/>
              <a:gd name="T40" fmla="*/ 160 w 1543"/>
              <a:gd name="T41" fmla="*/ 878 h 891"/>
              <a:gd name="T42" fmla="*/ 431 w 1543"/>
              <a:gd name="T43" fmla="*/ 821 h 891"/>
              <a:gd name="T44" fmla="*/ 410 w 1543"/>
              <a:gd name="T45" fmla="*/ 879 h 891"/>
              <a:gd name="T46" fmla="*/ 446 w 1543"/>
              <a:gd name="T47" fmla="*/ 862 h 891"/>
              <a:gd name="T48" fmla="*/ 328 w 1543"/>
              <a:gd name="T49" fmla="*/ 877 h 891"/>
              <a:gd name="T50" fmla="*/ 345 w 1543"/>
              <a:gd name="T51" fmla="*/ 833 h 891"/>
              <a:gd name="T52" fmla="*/ 0 w 1543"/>
              <a:gd name="T53" fmla="*/ 879 h 891"/>
              <a:gd name="T54" fmla="*/ 36 w 1543"/>
              <a:gd name="T55" fmla="*/ 767 h 891"/>
              <a:gd name="T56" fmla="*/ 1488 w 1543"/>
              <a:gd name="T57" fmla="*/ 805 h 891"/>
              <a:gd name="T58" fmla="*/ 1453 w 1543"/>
              <a:gd name="T59" fmla="*/ 821 h 891"/>
              <a:gd name="T60" fmla="*/ 1451 w 1543"/>
              <a:gd name="T61" fmla="*/ 860 h 891"/>
              <a:gd name="T62" fmla="*/ 1290 w 1543"/>
              <a:gd name="T63" fmla="*/ 794 h 891"/>
              <a:gd name="T64" fmla="*/ 1265 w 1543"/>
              <a:gd name="T65" fmla="*/ 879 h 891"/>
              <a:gd name="T66" fmla="*/ 1316 w 1543"/>
              <a:gd name="T67" fmla="*/ 807 h 891"/>
              <a:gd name="T68" fmla="*/ 742 w 1543"/>
              <a:gd name="T69" fmla="*/ 792 h 891"/>
              <a:gd name="T70" fmla="*/ 779 w 1543"/>
              <a:gd name="T71" fmla="*/ 846 h 891"/>
              <a:gd name="T72" fmla="*/ 1339 w 1543"/>
              <a:gd name="T73" fmla="*/ 571 h 891"/>
              <a:gd name="T74" fmla="*/ 1526 w 1543"/>
              <a:gd name="T75" fmla="*/ 160 h 891"/>
              <a:gd name="T76" fmla="*/ 1509 w 1543"/>
              <a:gd name="T77" fmla="*/ 482 h 891"/>
              <a:gd name="T78" fmla="*/ 1429 w 1543"/>
              <a:gd name="T79" fmla="*/ 794 h 891"/>
              <a:gd name="T80" fmla="*/ 1352 w 1543"/>
              <a:gd name="T81" fmla="*/ 767 h 891"/>
              <a:gd name="T82" fmla="*/ 1372 w 1543"/>
              <a:gd name="T83" fmla="*/ 878 h 891"/>
              <a:gd name="T84" fmla="*/ 1440 w 1543"/>
              <a:gd name="T85" fmla="*/ 889 h 891"/>
              <a:gd name="T86" fmla="*/ 961 w 1543"/>
              <a:gd name="T87" fmla="*/ 807 h 891"/>
              <a:gd name="T88" fmla="*/ 900 w 1543"/>
              <a:gd name="T89" fmla="*/ 807 h 891"/>
              <a:gd name="T90" fmla="*/ 945 w 1543"/>
              <a:gd name="T91" fmla="*/ 877 h 891"/>
              <a:gd name="T92" fmla="*/ 1182 w 1543"/>
              <a:gd name="T93" fmla="*/ 841 h 891"/>
              <a:gd name="T94" fmla="*/ 820 w 1543"/>
              <a:gd name="T95" fmla="*/ 805 h 891"/>
              <a:gd name="T96" fmla="*/ 805 w 1543"/>
              <a:gd name="T97" fmla="*/ 874 h 891"/>
              <a:gd name="T98" fmla="*/ 822 w 1543"/>
              <a:gd name="T99" fmla="*/ 874 h 891"/>
              <a:gd name="T100" fmla="*/ 854 w 1543"/>
              <a:gd name="T101" fmla="*/ 889 h 891"/>
              <a:gd name="T102" fmla="*/ 1113 w 1543"/>
              <a:gd name="T103" fmla="*/ 872 h 891"/>
              <a:gd name="T104" fmla="*/ 1009 w 1543"/>
              <a:gd name="T105" fmla="*/ 794 h 891"/>
              <a:gd name="T106" fmla="*/ 1102 w 1543"/>
              <a:gd name="T107" fmla="*/ 889 h 891"/>
              <a:gd name="T108" fmla="*/ 1121 w 1543"/>
              <a:gd name="T109" fmla="*/ 80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43" h="891">
                <a:moveTo>
                  <a:pt x="502" y="877"/>
                </a:moveTo>
                <a:cubicBezTo>
                  <a:pt x="491" y="877"/>
                  <a:pt x="488" y="873"/>
                  <a:pt x="488" y="861"/>
                </a:cubicBezTo>
                <a:cubicBezTo>
                  <a:pt x="488" y="807"/>
                  <a:pt x="488" y="807"/>
                  <a:pt x="488" y="807"/>
                </a:cubicBezTo>
                <a:cubicBezTo>
                  <a:pt x="517" y="807"/>
                  <a:pt x="517" y="807"/>
                  <a:pt x="517" y="807"/>
                </a:cubicBezTo>
                <a:cubicBezTo>
                  <a:pt x="517" y="794"/>
                  <a:pt x="517" y="794"/>
                  <a:pt x="517" y="794"/>
                </a:cubicBezTo>
                <a:cubicBezTo>
                  <a:pt x="490" y="794"/>
                  <a:pt x="490" y="794"/>
                  <a:pt x="490" y="794"/>
                </a:cubicBezTo>
                <a:cubicBezTo>
                  <a:pt x="488" y="794"/>
                  <a:pt x="488" y="794"/>
                  <a:pt x="488" y="792"/>
                </a:cubicBezTo>
                <a:cubicBezTo>
                  <a:pt x="488" y="770"/>
                  <a:pt x="488" y="770"/>
                  <a:pt x="488" y="770"/>
                </a:cubicBezTo>
                <a:cubicBezTo>
                  <a:pt x="478" y="770"/>
                  <a:pt x="478" y="770"/>
                  <a:pt x="478" y="770"/>
                </a:cubicBezTo>
                <a:cubicBezTo>
                  <a:pt x="475" y="789"/>
                  <a:pt x="471" y="795"/>
                  <a:pt x="457" y="796"/>
                </a:cubicBezTo>
                <a:cubicBezTo>
                  <a:pt x="457" y="807"/>
                  <a:pt x="457" y="807"/>
                  <a:pt x="457" y="807"/>
                </a:cubicBezTo>
                <a:cubicBezTo>
                  <a:pt x="470" y="807"/>
                  <a:pt x="470" y="807"/>
                  <a:pt x="470" y="807"/>
                </a:cubicBezTo>
                <a:cubicBezTo>
                  <a:pt x="472" y="807"/>
                  <a:pt x="472" y="808"/>
                  <a:pt x="472" y="809"/>
                </a:cubicBezTo>
                <a:cubicBezTo>
                  <a:pt x="472" y="866"/>
                  <a:pt x="472" y="866"/>
                  <a:pt x="472" y="866"/>
                </a:cubicBezTo>
                <a:cubicBezTo>
                  <a:pt x="472" y="883"/>
                  <a:pt x="480" y="891"/>
                  <a:pt x="497" y="891"/>
                </a:cubicBezTo>
                <a:cubicBezTo>
                  <a:pt x="507" y="891"/>
                  <a:pt x="515" y="888"/>
                  <a:pt x="523" y="885"/>
                </a:cubicBezTo>
                <a:cubicBezTo>
                  <a:pt x="519" y="874"/>
                  <a:pt x="519" y="874"/>
                  <a:pt x="519" y="874"/>
                </a:cubicBezTo>
                <a:cubicBezTo>
                  <a:pt x="514" y="876"/>
                  <a:pt x="507" y="877"/>
                  <a:pt x="502" y="877"/>
                </a:cubicBezTo>
                <a:close/>
                <a:moveTo>
                  <a:pt x="678" y="874"/>
                </a:moveTo>
                <a:cubicBezTo>
                  <a:pt x="678" y="827"/>
                  <a:pt x="678" y="827"/>
                  <a:pt x="678" y="827"/>
                </a:cubicBezTo>
                <a:cubicBezTo>
                  <a:pt x="678" y="805"/>
                  <a:pt x="672" y="792"/>
                  <a:pt x="651" y="792"/>
                </a:cubicBezTo>
                <a:cubicBezTo>
                  <a:pt x="637" y="792"/>
                  <a:pt x="626" y="798"/>
                  <a:pt x="618" y="804"/>
                </a:cubicBezTo>
                <a:cubicBezTo>
                  <a:pt x="614" y="796"/>
                  <a:pt x="604" y="792"/>
                  <a:pt x="596" y="792"/>
                </a:cubicBezTo>
                <a:cubicBezTo>
                  <a:pt x="582" y="792"/>
                  <a:pt x="573" y="798"/>
                  <a:pt x="563" y="805"/>
                </a:cubicBezTo>
                <a:cubicBezTo>
                  <a:pt x="562" y="805"/>
                  <a:pt x="562" y="805"/>
                  <a:pt x="562" y="805"/>
                </a:cubicBezTo>
                <a:cubicBezTo>
                  <a:pt x="561" y="794"/>
                  <a:pt x="561" y="794"/>
                  <a:pt x="561" y="794"/>
                </a:cubicBezTo>
                <a:cubicBezTo>
                  <a:pt x="537" y="794"/>
                  <a:pt x="537" y="794"/>
                  <a:pt x="537" y="794"/>
                </a:cubicBezTo>
                <a:cubicBezTo>
                  <a:pt x="535" y="804"/>
                  <a:pt x="535" y="804"/>
                  <a:pt x="535" y="804"/>
                </a:cubicBezTo>
                <a:cubicBezTo>
                  <a:pt x="546" y="808"/>
                  <a:pt x="546" y="808"/>
                  <a:pt x="546" y="808"/>
                </a:cubicBezTo>
                <a:cubicBezTo>
                  <a:pt x="548" y="808"/>
                  <a:pt x="548" y="809"/>
                  <a:pt x="548" y="811"/>
                </a:cubicBezTo>
                <a:cubicBezTo>
                  <a:pt x="548" y="874"/>
                  <a:pt x="548" y="874"/>
                  <a:pt x="548" y="874"/>
                </a:cubicBezTo>
                <a:cubicBezTo>
                  <a:pt x="548" y="877"/>
                  <a:pt x="548" y="877"/>
                  <a:pt x="545" y="878"/>
                </a:cubicBezTo>
                <a:cubicBezTo>
                  <a:pt x="536" y="879"/>
                  <a:pt x="536" y="879"/>
                  <a:pt x="536" y="879"/>
                </a:cubicBezTo>
                <a:cubicBezTo>
                  <a:pt x="536" y="889"/>
                  <a:pt x="536" y="889"/>
                  <a:pt x="536" y="889"/>
                </a:cubicBezTo>
                <a:cubicBezTo>
                  <a:pt x="578" y="889"/>
                  <a:pt x="578" y="889"/>
                  <a:pt x="578" y="889"/>
                </a:cubicBezTo>
                <a:cubicBezTo>
                  <a:pt x="578" y="879"/>
                  <a:pt x="578" y="879"/>
                  <a:pt x="578" y="879"/>
                </a:cubicBezTo>
                <a:cubicBezTo>
                  <a:pt x="568" y="878"/>
                  <a:pt x="568" y="878"/>
                  <a:pt x="568" y="878"/>
                </a:cubicBezTo>
                <a:cubicBezTo>
                  <a:pt x="565" y="877"/>
                  <a:pt x="565" y="877"/>
                  <a:pt x="565" y="874"/>
                </a:cubicBezTo>
                <a:cubicBezTo>
                  <a:pt x="565" y="818"/>
                  <a:pt x="565" y="818"/>
                  <a:pt x="565" y="818"/>
                </a:cubicBezTo>
                <a:cubicBezTo>
                  <a:pt x="572" y="813"/>
                  <a:pt x="582" y="807"/>
                  <a:pt x="591" y="807"/>
                </a:cubicBezTo>
                <a:cubicBezTo>
                  <a:pt x="604" y="807"/>
                  <a:pt x="605" y="819"/>
                  <a:pt x="605" y="829"/>
                </a:cubicBezTo>
                <a:cubicBezTo>
                  <a:pt x="605" y="874"/>
                  <a:pt x="605" y="874"/>
                  <a:pt x="605" y="874"/>
                </a:cubicBezTo>
                <a:cubicBezTo>
                  <a:pt x="605" y="876"/>
                  <a:pt x="604" y="877"/>
                  <a:pt x="602" y="878"/>
                </a:cubicBezTo>
                <a:cubicBezTo>
                  <a:pt x="593" y="879"/>
                  <a:pt x="593" y="879"/>
                  <a:pt x="593" y="879"/>
                </a:cubicBezTo>
                <a:cubicBezTo>
                  <a:pt x="593" y="889"/>
                  <a:pt x="593" y="889"/>
                  <a:pt x="593" y="889"/>
                </a:cubicBezTo>
                <a:cubicBezTo>
                  <a:pt x="634" y="889"/>
                  <a:pt x="634" y="889"/>
                  <a:pt x="634" y="889"/>
                </a:cubicBezTo>
                <a:cubicBezTo>
                  <a:pt x="634" y="879"/>
                  <a:pt x="634" y="879"/>
                  <a:pt x="634" y="879"/>
                </a:cubicBezTo>
                <a:cubicBezTo>
                  <a:pt x="625" y="878"/>
                  <a:pt x="625" y="878"/>
                  <a:pt x="625" y="878"/>
                </a:cubicBezTo>
                <a:cubicBezTo>
                  <a:pt x="622" y="877"/>
                  <a:pt x="622" y="877"/>
                  <a:pt x="622" y="874"/>
                </a:cubicBezTo>
                <a:cubicBezTo>
                  <a:pt x="622" y="827"/>
                  <a:pt x="622" y="827"/>
                  <a:pt x="622" y="827"/>
                </a:cubicBezTo>
                <a:cubicBezTo>
                  <a:pt x="622" y="823"/>
                  <a:pt x="622" y="819"/>
                  <a:pt x="621" y="816"/>
                </a:cubicBezTo>
                <a:cubicBezTo>
                  <a:pt x="627" y="812"/>
                  <a:pt x="636" y="807"/>
                  <a:pt x="646" y="807"/>
                </a:cubicBezTo>
                <a:cubicBezTo>
                  <a:pt x="659" y="807"/>
                  <a:pt x="661" y="818"/>
                  <a:pt x="661" y="830"/>
                </a:cubicBezTo>
                <a:cubicBezTo>
                  <a:pt x="661" y="874"/>
                  <a:pt x="661" y="874"/>
                  <a:pt x="661" y="874"/>
                </a:cubicBezTo>
                <a:cubicBezTo>
                  <a:pt x="661" y="876"/>
                  <a:pt x="660" y="877"/>
                  <a:pt x="658" y="878"/>
                </a:cubicBezTo>
                <a:cubicBezTo>
                  <a:pt x="649" y="879"/>
                  <a:pt x="649" y="879"/>
                  <a:pt x="649" y="879"/>
                </a:cubicBezTo>
                <a:cubicBezTo>
                  <a:pt x="649" y="889"/>
                  <a:pt x="649" y="889"/>
                  <a:pt x="649" y="889"/>
                </a:cubicBezTo>
                <a:cubicBezTo>
                  <a:pt x="691" y="889"/>
                  <a:pt x="691" y="889"/>
                  <a:pt x="691" y="889"/>
                </a:cubicBezTo>
                <a:cubicBezTo>
                  <a:pt x="691" y="879"/>
                  <a:pt x="691" y="879"/>
                  <a:pt x="691" y="879"/>
                </a:cubicBezTo>
                <a:cubicBezTo>
                  <a:pt x="681" y="878"/>
                  <a:pt x="681" y="878"/>
                  <a:pt x="681" y="878"/>
                </a:cubicBezTo>
                <a:cubicBezTo>
                  <a:pt x="678" y="877"/>
                  <a:pt x="678" y="877"/>
                  <a:pt x="678" y="874"/>
                </a:cubicBezTo>
                <a:close/>
                <a:moveTo>
                  <a:pt x="560" y="207"/>
                </a:moveTo>
                <a:cubicBezTo>
                  <a:pt x="560" y="528"/>
                  <a:pt x="560" y="528"/>
                  <a:pt x="560" y="528"/>
                </a:cubicBezTo>
                <a:cubicBezTo>
                  <a:pt x="560" y="588"/>
                  <a:pt x="533" y="596"/>
                  <a:pt x="533" y="596"/>
                </a:cubicBezTo>
                <a:cubicBezTo>
                  <a:pt x="533" y="602"/>
                  <a:pt x="533" y="602"/>
                  <a:pt x="533" y="602"/>
                </a:cubicBezTo>
                <a:cubicBezTo>
                  <a:pt x="707" y="602"/>
                  <a:pt x="707" y="602"/>
                  <a:pt x="707" y="602"/>
                </a:cubicBezTo>
                <a:cubicBezTo>
                  <a:pt x="769" y="602"/>
                  <a:pt x="821" y="591"/>
                  <a:pt x="865" y="572"/>
                </a:cubicBezTo>
                <a:cubicBezTo>
                  <a:pt x="976" y="523"/>
                  <a:pt x="1049" y="422"/>
                  <a:pt x="1049" y="300"/>
                </a:cubicBezTo>
                <a:cubicBezTo>
                  <a:pt x="1049" y="257"/>
                  <a:pt x="1041" y="216"/>
                  <a:pt x="1027" y="180"/>
                </a:cubicBezTo>
                <a:cubicBezTo>
                  <a:pt x="1027" y="180"/>
                  <a:pt x="1027" y="180"/>
                  <a:pt x="1027" y="180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12" y="143"/>
                  <a:pt x="990" y="111"/>
                  <a:pt x="963" y="84"/>
                </a:cubicBezTo>
                <a:cubicBezTo>
                  <a:pt x="907" y="31"/>
                  <a:pt x="826" y="0"/>
                  <a:pt x="726" y="0"/>
                </a:cubicBezTo>
                <a:cubicBezTo>
                  <a:pt x="647" y="0"/>
                  <a:pt x="519" y="41"/>
                  <a:pt x="432" y="181"/>
                </a:cubicBezTo>
                <a:cubicBezTo>
                  <a:pt x="434" y="182"/>
                  <a:pt x="436" y="182"/>
                  <a:pt x="437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7" y="183"/>
                  <a:pt x="437" y="183"/>
                  <a:pt x="437" y="183"/>
                </a:cubicBezTo>
                <a:cubicBezTo>
                  <a:pt x="428" y="179"/>
                  <a:pt x="399" y="168"/>
                  <a:pt x="383" y="162"/>
                </a:cubicBezTo>
                <a:cubicBezTo>
                  <a:pt x="349" y="151"/>
                  <a:pt x="307" y="139"/>
                  <a:pt x="250" y="139"/>
                </a:cubicBezTo>
                <a:cubicBezTo>
                  <a:pt x="105" y="139"/>
                  <a:pt x="0" y="243"/>
                  <a:pt x="0" y="386"/>
                </a:cubicBezTo>
                <a:cubicBezTo>
                  <a:pt x="0" y="533"/>
                  <a:pt x="120" y="610"/>
                  <a:pt x="239" y="610"/>
                </a:cubicBezTo>
                <a:cubicBezTo>
                  <a:pt x="332" y="610"/>
                  <a:pt x="405" y="560"/>
                  <a:pt x="441" y="495"/>
                </a:cubicBezTo>
                <a:cubicBezTo>
                  <a:pt x="428" y="482"/>
                  <a:pt x="428" y="482"/>
                  <a:pt x="428" y="482"/>
                </a:cubicBezTo>
                <a:cubicBezTo>
                  <a:pt x="386" y="544"/>
                  <a:pt x="331" y="571"/>
                  <a:pt x="259" y="571"/>
                </a:cubicBezTo>
                <a:cubicBezTo>
                  <a:pt x="154" y="571"/>
                  <a:pt x="84" y="486"/>
                  <a:pt x="84" y="359"/>
                </a:cubicBezTo>
                <a:cubicBezTo>
                  <a:pt x="84" y="244"/>
                  <a:pt x="157" y="165"/>
                  <a:pt x="262" y="165"/>
                </a:cubicBezTo>
                <a:cubicBezTo>
                  <a:pt x="327" y="165"/>
                  <a:pt x="381" y="199"/>
                  <a:pt x="410" y="261"/>
                </a:cubicBezTo>
                <a:cubicBezTo>
                  <a:pt x="414" y="261"/>
                  <a:pt x="414" y="261"/>
                  <a:pt x="414" y="261"/>
                </a:cubicBezTo>
                <a:cubicBezTo>
                  <a:pt x="414" y="260"/>
                  <a:pt x="414" y="260"/>
                  <a:pt x="414" y="260"/>
                </a:cubicBezTo>
                <a:cubicBezTo>
                  <a:pt x="481" y="96"/>
                  <a:pt x="615" y="29"/>
                  <a:pt x="718" y="29"/>
                </a:cubicBezTo>
                <a:cubicBezTo>
                  <a:pt x="807" y="29"/>
                  <a:pt x="882" y="73"/>
                  <a:pt x="926" y="144"/>
                </a:cubicBezTo>
                <a:cubicBezTo>
                  <a:pt x="939" y="166"/>
                  <a:pt x="950" y="190"/>
                  <a:pt x="957" y="216"/>
                </a:cubicBezTo>
                <a:cubicBezTo>
                  <a:pt x="964" y="242"/>
                  <a:pt x="968" y="271"/>
                  <a:pt x="968" y="300"/>
                </a:cubicBezTo>
                <a:cubicBezTo>
                  <a:pt x="968" y="409"/>
                  <a:pt x="911" y="497"/>
                  <a:pt x="838" y="542"/>
                </a:cubicBezTo>
                <a:cubicBezTo>
                  <a:pt x="802" y="563"/>
                  <a:pt x="756" y="573"/>
                  <a:pt x="708" y="573"/>
                </a:cubicBezTo>
                <a:cubicBezTo>
                  <a:pt x="687" y="573"/>
                  <a:pt x="687" y="573"/>
                  <a:pt x="687" y="573"/>
                </a:cubicBezTo>
                <a:cubicBezTo>
                  <a:pt x="650" y="573"/>
                  <a:pt x="633" y="566"/>
                  <a:pt x="633" y="498"/>
                </a:cubicBezTo>
                <a:cubicBezTo>
                  <a:pt x="633" y="182"/>
                  <a:pt x="633" y="182"/>
                  <a:pt x="633" y="182"/>
                </a:cubicBezTo>
                <a:lnTo>
                  <a:pt x="560" y="207"/>
                </a:lnTo>
                <a:close/>
                <a:moveTo>
                  <a:pt x="238" y="804"/>
                </a:moveTo>
                <a:cubicBezTo>
                  <a:pt x="250" y="806"/>
                  <a:pt x="250" y="806"/>
                  <a:pt x="250" y="806"/>
                </a:cubicBezTo>
                <a:cubicBezTo>
                  <a:pt x="225" y="874"/>
                  <a:pt x="225" y="874"/>
                  <a:pt x="225" y="874"/>
                </a:cubicBezTo>
                <a:cubicBezTo>
                  <a:pt x="200" y="806"/>
                  <a:pt x="200" y="806"/>
                  <a:pt x="200" y="806"/>
                </a:cubicBezTo>
                <a:cubicBezTo>
                  <a:pt x="213" y="804"/>
                  <a:pt x="213" y="804"/>
                  <a:pt x="213" y="804"/>
                </a:cubicBezTo>
                <a:cubicBezTo>
                  <a:pt x="213" y="794"/>
                  <a:pt x="213" y="794"/>
                  <a:pt x="213" y="794"/>
                </a:cubicBezTo>
                <a:cubicBezTo>
                  <a:pt x="174" y="794"/>
                  <a:pt x="174" y="794"/>
                  <a:pt x="174" y="794"/>
                </a:cubicBezTo>
                <a:cubicBezTo>
                  <a:pt x="172" y="804"/>
                  <a:pt x="172" y="804"/>
                  <a:pt x="172" y="804"/>
                </a:cubicBezTo>
                <a:cubicBezTo>
                  <a:pt x="180" y="806"/>
                  <a:pt x="180" y="806"/>
                  <a:pt x="180" y="806"/>
                </a:cubicBezTo>
                <a:cubicBezTo>
                  <a:pt x="182" y="807"/>
                  <a:pt x="183" y="807"/>
                  <a:pt x="184" y="809"/>
                </a:cubicBezTo>
                <a:cubicBezTo>
                  <a:pt x="215" y="889"/>
                  <a:pt x="215" y="889"/>
                  <a:pt x="215" y="889"/>
                </a:cubicBezTo>
                <a:cubicBezTo>
                  <a:pt x="234" y="889"/>
                  <a:pt x="234" y="889"/>
                  <a:pt x="234" y="889"/>
                </a:cubicBezTo>
                <a:cubicBezTo>
                  <a:pt x="265" y="809"/>
                  <a:pt x="265" y="809"/>
                  <a:pt x="265" y="809"/>
                </a:cubicBezTo>
                <a:cubicBezTo>
                  <a:pt x="266" y="806"/>
                  <a:pt x="267" y="806"/>
                  <a:pt x="270" y="806"/>
                </a:cubicBezTo>
                <a:cubicBezTo>
                  <a:pt x="276" y="804"/>
                  <a:pt x="276" y="804"/>
                  <a:pt x="276" y="804"/>
                </a:cubicBezTo>
                <a:cubicBezTo>
                  <a:pt x="276" y="794"/>
                  <a:pt x="276" y="794"/>
                  <a:pt x="276" y="794"/>
                </a:cubicBezTo>
                <a:cubicBezTo>
                  <a:pt x="240" y="794"/>
                  <a:pt x="240" y="794"/>
                  <a:pt x="240" y="794"/>
                </a:cubicBezTo>
                <a:lnTo>
                  <a:pt x="238" y="804"/>
                </a:lnTo>
                <a:close/>
                <a:moveTo>
                  <a:pt x="157" y="874"/>
                </a:moveTo>
                <a:cubicBezTo>
                  <a:pt x="157" y="826"/>
                  <a:pt x="157" y="826"/>
                  <a:pt x="157" y="826"/>
                </a:cubicBezTo>
                <a:cubicBezTo>
                  <a:pt x="157" y="806"/>
                  <a:pt x="149" y="792"/>
                  <a:pt x="128" y="792"/>
                </a:cubicBezTo>
                <a:cubicBezTo>
                  <a:pt x="115" y="792"/>
                  <a:pt x="104" y="799"/>
                  <a:pt x="94" y="805"/>
                </a:cubicBezTo>
                <a:cubicBezTo>
                  <a:pt x="93" y="805"/>
                  <a:pt x="93" y="805"/>
                  <a:pt x="93" y="805"/>
                </a:cubicBezTo>
                <a:cubicBezTo>
                  <a:pt x="92" y="794"/>
                  <a:pt x="92" y="794"/>
                  <a:pt x="92" y="794"/>
                </a:cubicBezTo>
                <a:cubicBezTo>
                  <a:pt x="68" y="794"/>
                  <a:pt x="68" y="794"/>
                  <a:pt x="68" y="794"/>
                </a:cubicBezTo>
                <a:cubicBezTo>
                  <a:pt x="66" y="804"/>
                  <a:pt x="66" y="804"/>
                  <a:pt x="66" y="804"/>
                </a:cubicBezTo>
                <a:cubicBezTo>
                  <a:pt x="77" y="808"/>
                  <a:pt x="77" y="808"/>
                  <a:pt x="77" y="808"/>
                </a:cubicBezTo>
                <a:cubicBezTo>
                  <a:pt x="79" y="808"/>
                  <a:pt x="79" y="809"/>
                  <a:pt x="79" y="811"/>
                </a:cubicBezTo>
                <a:cubicBezTo>
                  <a:pt x="79" y="874"/>
                  <a:pt x="79" y="874"/>
                  <a:pt x="79" y="874"/>
                </a:cubicBezTo>
                <a:cubicBezTo>
                  <a:pt x="79" y="877"/>
                  <a:pt x="79" y="877"/>
                  <a:pt x="76" y="878"/>
                </a:cubicBezTo>
                <a:cubicBezTo>
                  <a:pt x="67" y="879"/>
                  <a:pt x="67" y="879"/>
                  <a:pt x="67" y="879"/>
                </a:cubicBezTo>
                <a:cubicBezTo>
                  <a:pt x="67" y="889"/>
                  <a:pt x="67" y="889"/>
                  <a:pt x="67" y="889"/>
                </a:cubicBezTo>
                <a:cubicBezTo>
                  <a:pt x="109" y="889"/>
                  <a:pt x="109" y="889"/>
                  <a:pt x="109" y="889"/>
                </a:cubicBezTo>
                <a:cubicBezTo>
                  <a:pt x="109" y="879"/>
                  <a:pt x="109" y="879"/>
                  <a:pt x="109" y="879"/>
                </a:cubicBezTo>
                <a:cubicBezTo>
                  <a:pt x="99" y="878"/>
                  <a:pt x="99" y="878"/>
                  <a:pt x="99" y="878"/>
                </a:cubicBezTo>
                <a:cubicBezTo>
                  <a:pt x="96" y="877"/>
                  <a:pt x="96" y="877"/>
                  <a:pt x="96" y="874"/>
                </a:cubicBezTo>
                <a:cubicBezTo>
                  <a:pt x="96" y="819"/>
                  <a:pt x="96" y="819"/>
                  <a:pt x="96" y="819"/>
                </a:cubicBezTo>
                <a:cubicBezTo>
                  <a:pt x="104" y="812"/>
                  <a:pt x="114" y="807"/>
                  <a:pt x="124" y="807"/>
                </a:cubicBezTo>
                <a:cubicBezTo>
                  <a:pt x="138" y="807"/>
                  <a:pt x="140" y="818"/>
                  <a:pt x="140" y="830"/>
                </a:cubicBezTo>
                <a:cubicBezTo>
                  <a:pt x="140" y="874"/>
                  <a:pt x="140" y="874"/>
                  <a:pt x="140" y="874"/>
                </a:cubicBezTo>
                <a:cubicBezTo>
                  <a:pt x="140" y="876"/>
                  <a:pt x="139" y="877"/>
                  <a:pt x="137" y="878"/>
                </a:cubicBezTo>
                <a:cubicBezTo>
                  <a:pt x="128" y="879"/>
                  <a:pt x="128" y="879"/>
                  <a:pt x="128" y="879"/>
                </a:cubicBezTo>
                <a:cubicBezTo>
                  <a:pt x="128" y="889"/>
                  <a:pt x="128" y="889"/>
                  <a:pt x="128" y="889"/>
                </a:cubicBezTo>
                <a:cubicBezTo>
                  <a:pt x="170" y="889"/>
                  <a:pt x="170" y="889"/>
                  <a:pt x="170" y="889"/>
                </a:cubicBezTo>
                <a:cubicBezTo>
                  <a:pt x="170" y="879"/>
                  <a:pt x="170" y="879"/>
                  <a:pt x="170" y="879"/>
                </a:cubicBezTo>
                <a:cubicBezTo>
                  <a:pt x="160" y="878"/>
                  <a:pt x="160" y="878"/>
                  <a:pt x="160" y="878"/>
                </a:cubicBezTo>
                <a:cubicBezTo>
                  <a:pt x="157" y="877"/>
                  <a:pt x="157" y="877"/>
                  <a:pt x="157" y="874"/>
                </a:cubicBezTo>
                <a:close/>
                <a:moveTo>
                  <a:pt x="416" y="834"/>
                </a:moveTo>
                <a:cubicBezTo>
                  <a:pt x="404" y="831"/>
                  <a:pt x="393" y="829"/>
                  <a:pt x="393" y="819"/>
                </a:cubicBezTo>
                <a:cubicBezTo>
                  <a:pt x="393" y="811"/>
                  <a:pt x="399" y="805"/>
                  <a:pt x="412" y="805"/>
                </a:cubicBezTo>
                <a:cubicBezTo>
                  <a:pt x="419" y="805"/>
                  <a:pt x="424" y="806"/>
                  <a:pt x="427" y="807"/>
                </a:cubicBezTo>
                <a:cubicBezTo>
                  <a:pt x="428" y="807"/>
                  <a:pt x="428" y="808"/>
                  <a:pt x="429" y="809"/>
                </a:cubicBezTo>
                <a:cubicBezTo>
                  <a:pt x="431" y="821"/>
                  <a:pt x="431" y="821"/>
                  <a:pt x="431" y="821"/>
                </a:cubicBezTo>
                <a:cubicBezTo>
                  <a:pt x="443" y="821"/>
                  <a:pt x="443" y="821"/>
                  <a:pt x="443" y="821"/>
                </a:cubicBezTo>
                <a:cubicBezTo>
                  <a:pt x="443" y="798"/>
                  <a:pt x="443" y="798"/>
                  <a:pt x="443" y="798"/>
                </a:cubicBezTo>
                <a:cubicBezTo>
                  <a:pt x="439" y="796"/>
                  <a:pt x="427" y="792"/>
                  <a:pt x="414" y="792"/>
                </a:cubicBezTo>
                <a:cubicBezTo>
                  <a:pt x="395" y="792"/>
                  <a:pt x="378" y="800"/>
                  <a:pt x="378" y="821"/>
                </a:cubicBezTo>
                <a:cubicBezTo>
                  <a:pt x="378" y="841"/>
                  <a:pt x="394" y="845"/>
                  <a:pt x="408" y="848"/>
                </a:cubicBezTo>
                <a:cubicBezTo>
                  <a:pt x="420" y="851"/>
                  <a:pt x="430" y="854"/>
                  <a:pt x="430" y="865"/>
                </a:cubicBezTo>
                <a:cubicBezTo>
                  <a:pt x="430" y="875"/>
                  <a:pt x="422" y="879"/>
                  <a:pt x="410" y="879"/>
                </a:cubicBezTo>
                <a:cubicBezTo>
                  <a:pt x="401" y="879"/>
                  <a:pt x="394" y="877"/>
                  <a:pt x="392" y="876"/>
                </a:cubicBezTo>
                <a:cubicBezTo>
                  <a:pt x="390" y="876"/>
                  <a:pt x="390" y="875"/>
                  <a:pt x="390" y="874"/>
                </a:cubicBezTo>
                <a:cubicBezTo>
                  <a:pt x="388" y="861"/>
                  <a:pt x="388" y="861"/>
                  <a:pt x="388" y="861"/>
                </a:cubicBezTo>
                <a:cubicBezTo>
                  <a:pt x="375" y="860"/>
                  <a:pt x="375" y="860"/>
                  <a:pt x="375" y="860"/>
                </a:cubicBezTo>
                <a:cubicBezTo>
                  <a:pt x="375" y="885"/>
                  <a:pt x="375" y="885"/>
                  <a:pt x="375" y="885"/>
                </a:cubicBezTo>
                <a:cubicBezTo>
                  <a:pt x="379" y="887"/>
                  <a:pt x="394" y="891"/>
                  <a:pt x="409" y="891"/>
                </a:cubicBezTo>
                <a:cubicBezTo>
                  <a:pt x="428" y="891"/>
                  <a:pt x="446" y="884"/>
                  <a:pt x="446" y="862"/>
                </a:cubicBezTo>
                <a:cubicBezTo>
                  <a:pt x="446" y="842"/>
                  <a:pt x="430" y="838"/>
                  <a:pt x="416" y="834"/>
                </a:cubicBezTo>
                <a:close/>
                <a:moveTo>
                  <a:pt x="324" y="792"/>
                </a:moveTo>
                <a:cubicBezTo>
                  <a:pt x="301" y="792"/>
                  <a:pt x="282" y="808"/>
                  <a:pt x="282" y="842"/>
                </a:cubicBezTo>
                <a:cubicBezTo>
                  <a:pt x="282" y="869"/>
                  <a:pt x="293" y="891"/>
                  <a:pt x="326" y="891"/>
                </a:cubicBezTo>
                <a:cubicBezTo>
                  <a:pt x="339" y="891"/>
                  <a:pt x="350" y="888"/>
                  <a:pt x="360" y="883"/>
                </a:cubicBezTo>
                <a:cubicBezTo>
                  <a:pt x="354" y="870"/>
                  <a:pt x="354" y="870"/>
                  <a:pt x="354" y="870"/>
                </a:cubicBezTo>
                <a:cubicBezTo>
                  <a:pt x="344" y="875"/>
                  <a:pt x="338" y="877"/>
                  <a:pt x="328" y="877"/>
                </a:cubicBezTo>
                <a:cubicBezTo>
                  <a:pt x="308" y="877"/>
                  <a:pt x="300" y="864"/>
                  <a:pt x="300" y="846"/>
                </a:cubicBezTo>
                <a:cubicBezTo>
                  <a:pt x="361" y="846"/>
                  <a:pt x="361" y="846"/>
                  <a:pt x="361" y="846"/>
                </a:cubicBezTo>
                <a:cubicBezTo>
                  <a:pt x="362" y="842"/>
                  <a:pt x="362" y="839"/>
                  <a:pt x="362" y="836"/>
                </a:cubicBezTo>
                <a:cubicBezTo>
                  <a:pt x="362" y="805"/>
                  <a:pt x="346" y="792"/>
                  <a:pt x="324" y="792"/>
                </a:cubicBezTo>
                <a:close/>
                <a:moveTo>
                  <a:pt x="300" y="833"/>
                </a:moveTo>
                <a:cubicBezTo>
                  <a:pt x="301" y="813"/>
                  <a:pt x="312" y="806"/>
                  <a:pt x="324" y="806"/>
                </a:cubicBezTo>
                <a:cubicBezTo>
                  <a:pt x="335" y="806"/>
                  <a:pt x="345" y="812"/>
                  <a:pt x="345" y="833"/>
                </a:cubicBezTo>
                <a:lnTo>
                  <a:pt x="300" y="833"/>
                </a:lnTo>
                <a:close/>
                <a:moveTo>
                  <a:pt x="0" y="766"/>
                </a:moveTo>
                <a:cubicBezTo>
                  <a:pt x="14" y="767"/>
                  <a:pt x="14" y="767"/>
                  <a:pt x="14" y="767"/>
                </a:cubicBezTo>
                <a:cubicBezTo>
                  <a:pt x="16" y="767"/>
                  <a:pt x="17" y="768"/>
                  <a:pt x="17" y="771"/>
                </a:cubicBezTo>
                <a:cubicBezTo>
                  <a:pt x="17" y="874"/>
                  <a:pt x="17" y="874"/>
                  <a:pt x="17" y="874"/>
                </a:cubicBezTo>
                <a:cubicBezTo>
                  <a:pt x="17" y="877"/>
                  <a:pt x="16" y="877"/>
                  <a:pt x="14" y="878"/>
                </a:cubicBezTo>
                <a:cubicBezTo>
                  <a:pt x="0" y="879"/>
                  <a:pt x="0" y="879"/>
                  <a:pt x="0" y="879"/>
                </a:cubicBezTo>
                <a:cubicBezTo>
                  <a:pt x="0" y="889"/>
                  <a:pt x="0" y="889"/>
                  <a:pt x="0" y="889"/>
                </a:cubicBezTo>
                <a:cubicBezTo>
                  <a:pt x="51" y="889"/>
                  <a:pt x="51" y="889"/>
                  <a:pt x="51" y="889"/>
                </a:cubicBezTo>
                <a:cubicBezTo>
                  <a:pt x="51" y="879"/>
                  <a:pt x="51" y="879"/>
                  <a:pt x="51" y="879"/>
                </a:cubicBezTo>
                <a:cubicBezTo>
                  <a:pt x="36" y="877"/>
                  <a:pt x="36" y="877"/>
                  <a:pt x="36" y="877"/>
                </a:cubicBezTo>
                <a:cubicBezTo>
                  <a:pt x="34" y="877"/>
                  <a:pt x="34" y="877"/>
                  <a:pt x="34" y="874"/>
                </a:cubicBezTo>
                <a:cubicBezTo>
                  <a:pt x="34" y="771"/>
                  <a:pt x="34" y="771"/>
                  <a:pt x="34" y="771"/>
                </a:cubicBezTo>
                <a:cubicBezTo>
                  <a:pt x="34" y="768"/>
                  <a:pt x="34" y="767"/>
                  <a:pt x="36" y="767"/>
                </a:cubicBezTo>
                <a:cubicBezTo>
                  <a:pt x="51" y="766"/>
                  <a:pt x="51" y="766"/>
                  <a:pt x="51" y="766"/>
                </a:cubicBezTo>
                <a:cubicBezTo>
                  <a:pt x="51" y="756"/>
                  <a:pt x="51" y="756"/>
                  <a:pt x="51" y="756"/>
                </a:cubicBezTo>
                <a:cubicBezTo>
                  <a:pt x="0" y="756"/>
                  <a:pt x="0" y="756"/>
                  <a:pt x="0" y="756"/>
                </a:cubicBezTo>
                <a:lnTo>
                  <a:pt x="0" y="766"/>
                </a:lnTo>
                <a:close/>
                <a:moveTo>
                  <a:pt x="1492" y="834"/>
                </a:moveTo>
                <a:cubicBezTo>
                  <a:pt x="1480" y="831"/>
                  <a:pt x="1469" y="829"/>
                  <a:pt x="1469" y="819"/>
                </a:cubicBezTo>
                <a:cubicBezTo>
                  <a:pt x="1469" y="811"/>
                  <a:pt x="1475" y="805"/>
                  <a:pt x="1488" y="805"/>
                </a:cubicBezTo>
                <a:cubicBezTo>
                  <a:pt x="1494" y="805"/>
                  <a:pt x="1500" y="806"/>
                  <a:pt x="1502" y="807"/>
                </a:cubicBezTo>
                <a:cubicBezTo>
                  <a:pt x="1504" y="807"/>
                  <a:pt x="1504" y="808"/>
                  <a:pt x="1504" y="809"/>
                </a:cubicBezTo>
                <a:cubicBezTo>
                  <a:pt x="1506" y="821"/>
                  <a:pt x="1506" y="821"/>
                  <a:pt x="1506" y="821"/>
                </a:cubicBezTo>
                <a:cubicBezTo>
                  <a:pt x="1519" y="821"/>
                  <a:pt x="1519" y="821"/>
                  <a:pt x="1519" y="821"/>
                </a:cubicBezTo>
                <a:cubicBezTo>
                  <a:pt x="1519" y="798"/>
                  <a:pt x="1519" y="798"/>
                  <a:pt x="1519" y="798"/>
                </a:cubicBezTo>
                <a:cubicBezTo>
                  <a:pt x="1515" y="796"/>
                  <a:pt x="1503" y="792"/>
                  <a:pt x="1490" y="792"/>
                </a:cubicBezTo>
                <a:cubicBezTo>
                  <a:pt x="1471" y="792"/>
                  <a:pt x="1453" y="800"/>
                  <a:pt x="1453" y="821"/>
                </a:cubicBezTo>
                <a:cubicBezTo>
                  <a:pt x="1453" y="841"/>
                  <a:pt x="1469" y="845"/>
                  <a:pt x="1484" y="848"/>
                </a:cubicBezTo>
                <a:cubicBezTo>
                  <a:pt x="1495" y="851"/>
                  <a:pt x="1506" y="854"/>
                  <a:pt x="1506" y="865"/>
                </a:cubicBezTo>
                <a:cubicBezTo>
                  <a:pt x="1506" y="875"/>
                  <a:pt x="1498" y="879"/>
                  <a:pt x="1486" y="879"/>
                </a:cubicBezTo>
                <a:cubicBezTo>
                  <a:pt x="1477" y="879"/>
                  <a:pt x="1470" y="877"/>
                  <a:pt x="1468" y="876"/>
                </a:cubicBezTo>
                <a:cubicBezTo>
                  <a:pt x="1466" y="876"/>
                  <a:pt x="1466" y="875"/>
                  <a:pt x="1465" y="874"/>
                </a:cubicBezTo>
                <a:cubicBezTo>
                  <a:pt x="1463" y="861"/>
                  <a:pt x="1463" y="861"/>
                  <a:pt x="1463" y="861"/>
                </a:cubicBezTo>
                <a:cubicBezTo>
                  <a:pt x="1451" y="860"/>
                  <a:pt x="1451" y="860"/>
                  <a:pt x="1451" y="860"/>
                </a:cubicBezTo>
                <a:cubicBezTo>
                  <a:pt x="1451" y="885"/>
                  <a:pt x="1451" y="885"/>
                  <a:pt x="1451" y="885"/>
                </a:cubicBezTo>
                <a:cubicBezTo>
                  <a:pt x="1454" y="887"/>
                  <a:pt x="1469" y="891"/>
                  <a:pt x="1484" y="891"/>
                </a:cubicBezTo>
                <a:cubicBezTo>
                  <a:pt x="1504" y="891"/>
                  <a:pt x="1522" y="884"/>
                  <a:pt x="1522" y="862"/>
                </a:cubicBezTo>
                <a:cubicBezTo>
                  <a:pt x="1522" y="842"/>
                  <a:pt x="1506" y="838"/>
                  <a:pt x="1492" y="834"/>
                </a:cubicBezTo>
                <a:close/>
                <a:moveTo>
                  <a:pt x="1293" y="807"/>
                </a:moveTo>
                <a:cubicBezTo>
                  <a:pt x="1292" y="807"/>
                  <a:pt x="1292" y="807"/>
                  <a:pt x="1292" y="807"/>
                </a:cubicBezTo>
                <a:cubicBezTo>
                  <a:pt x="1290" y="794"/>
                  <a:pt x="1290" y="794"/>
                  <a:pt x="1290" y="794"/>
                </a:cubicBezTo>
                <a:cubicBezTo>
                  <a:pt x="1266" y="794"/>
                  <a:pt x="1266" y="794"/>
                  <a:pt x="1266" y="794"/>
                </a:cubicBezTo>
                <a:cubicBezTo>
                  <a:pt x="1265" y="804"/>
                  <a:pt x="1265" y="804"/>
                  <a:pt x="1265" y="804"/>
                </a:cubicBezTo>
                <a:cubicBezTo>
                  <a:pt x="1275" y="808"/>
                  <a:pt x="1275" y="808"/>
                  <a:pt x="1275" y="808"/>
                </a:cubicBezTo>
                <a:cubicBezTo>
                  <a:pt x="1277" y="808"/>
                  <a:pt x="1278" y="809"/>
                  <a:pt x="1278" y="811"/>
                </a:cubicBezTo>
                <a:cubicBezTo>
                  <a:pt x="1278" y="874"/>
                  <a:pt x="1278" y="874"/>
                  <a:pt x="1278" y="874"/>
                </a:cubicBezTo>
                <a:cubicBezTo>
                  <a:pt x="1278" y="877"/>
                  <a:pt x="1277" y="877"/>
                  <a:pt x="1275" y="878"/>
                </a:cubicBezTo>
                <a:cubicBezTo>
                  <a:pt x="1265" y="879"/>
                  <a:pt x="1265" y="879"/>
                  <a:pt x="1265" y="879"/>
                </a:cubicBezTo>
                <a:cubicBezTo>
                  <a:pt x="1265" y="889"/>
                  <a:pt x="1265" y="889"/>
                  <a:pt x="1265" y="889"/>
                </a:cubicBezTo>
                <a:cubicBezTo>
                  <a:pt x="1314" y="889"/>
                  <a:pt x="1314" y="889"/>
                  <a:pt x="1314" y="889"/>
                </a:cubicBezTo>
                <a:cubicBezTo>
                  <a:pt x="1314" y="879"/>
                  <a:pt x="1314" y="879"/>
                  <a:pt x="1314" y="879"/>
                </a:cubicBezTo>
                <a:cubicBezTo>
                  <a:pt x="1297" y="877"/>
                  <a:pt x="1297" y="877"/>
                  <a:pt x="1297" y="877"/>
                </a:cubicBezTo>
                <a:cubicBezTo>
                  <a:pt x="1294" y="877"/>
                  <a:pt x="1294" y="877"/>
                  <a:pt x="1294" y="874"/>
                </a:cubicBezTo>
                <a:cubicBezTo>
                  <a:pt x="1294" y="818"/>
                  <a:pt x="1294" y="818"/>
                  <a:pt x="1294" y="818"/>
                </a:cubicBezTo>
                <a:cubicBezTo>
                  <a:pt x="1299" y="814"/>
                  <a:pt x="1308" y="807"/>
                  <a:pt x="1316" y="807"/>
                </a:cubicBezTo>
                <a:cubicBezTo>
                  <a:pt x="1318" y="807"/>
                  <a:pt x="1318" y="807"/>
                  <a:pt x="1318" y="809"/>
                </a:cubicBezTo>
                <a:cubicBezTo>
                  <a:pt x="1321" y="821"/>
                  <a:pt x="1321" y="821"/>
                  <a:pt x="1321" y="821"/>
                </a:cubicBezTo>
                <a:cubicBezTo>
                  <a:pt x="1334" y="822"/>
                  <a:pt x="1334" y="822"/>
                  <a:pt x="1334" y="822"/>
                </a:cubicBezTo>
                <a:cubicBezTo>
                  <a:pt x="1334" y="794"/>
                  <a:pt x="1334" y="794"/>
                  <a:pt x="1334" y="794"/>
                </a:cubicBezTo>
                <a:cubicBezTo>
                  <a:pt x="1330" y="793"/>
                  <a:pt x="1325" y="792"/>
                  <a:pt x="1320" y="792"/>
                </a:cubicBezTo>
                <a:cubicBezTo>
                  <a:pt x="1308" y="792"/>
                  <a:pt x="1299" y="800"/>
                  <a:pt x="1293" y="807"/>
                </a:cubicBezTo>
                <a:close/>
                <a:moveTo>
                  <a:pt x="742" y="792"/>
                </a:moveTo>
                <a:cubicBezTo>
                  <a:pt x="719" y="792"/>
                  <a:pt x="700" y="808"/>
                  <a:pt x="700" y="842"/>
                </a:cubicBezTo>
                <a:cubicBezTo>
                  <a:pt x="700" y="869"/>
                  <a:pt x="711" y="891"/>
                  <a:pt x="744" y="891"/>
                </a:cubicBezTo>
                <a:cubicBezTo>
                  <a:pt x="757" y="891"/>
                  <a:pt x="768" y="888"/>
                  <a:pt x="778" y="883"/>
                </a:cubicBezTo>
                <a:cubicBezTo>
                  <a:pt x="772" y="870"/>
                  <a:pt x="772" y="870"/>
                  <a:pt x="772" y="870"/>
                </a:cubicBezTo>
                <a:cubicBezTo>
                  <a:pt x="763" y="875"/>
                  <a:pt x="756" y="877"/>
                  <a:pt x="746" y="877"/>
                </a:cubicBezTo>
                <a:cubicBezTo>
                  <a:pt x="726" y="877"/>
                  <a:pt x="718" y="864"/>
                  <a:pt x="718" y="846"/>
                </a:cubicBezTo>
                <a:cubicBezTo>
                  <a:pt x="779" y="846"/>
                  <a:pt x="779" y="846"/>
                  <a:pt x="779" y="846"/>
                </a:cubicBezTo>
                <a:cubicBezTo>
                  <a:pt x="780" y="842"/>
                  <a:pt x="780" y="839"/>
                  <a:pt x="780" y="836"/>
                </a:cubicBezTo>
                <a:cubicBezTo>
                  <a:pt x="780" y="805"/>
                  <a:pt x="764" y="792"/>
                  <a:pt x="742" y="792"/>
                </a:cubicBezTo>
                <a:close/>
                <a:moveTo>
                  <a:pt x="718" y="833"/>
                </a:moveTo>
                <a:cubicBezTo>
                  <a:pt x="719" y="813"/>
                  <a:pt x="730" y="806"/>
                  <a:pt x="742" y="806"/>
                </a:cubicBezTo>
                <a:cubicBezTo>
                  <a:pt x="753" y="806"/>
                  <a:pt x="763" y="812"/>
                  <a:pt x="763" y="833"/>
                </a:cubicBezTo>
                <a:lnTo>
                  <a:pt x="718" y="833"/>
                </a:lnTo>
                <a:close/>
                <a:moveTo>
                  <a:pt x="1339" y="571"/>
                </a:moveTo>
                <a:cubicBezTo>
                  <a:pt x="1234" y="571"/>
                  <a:pt x="1164" y="486"/>
                  <a:pt x="1164" y="359"/>
                </a:cubicBezTo>
                <a:cubicBezTo>
                  <a:pt x="1164" y="244"/>
                  <a:pt x="1237" y="165"/>
                  <a:pt x="1342" y="165"/>
                </a:cubicBezTo>
                <a:cubicBezTo>
                  <a:pt x="1408" y="165"/>
                  <a:pt x="1461" y="199"/>
                  <a:pt x="1490" y="261"/>
                </a:cubicBezTo>
                <a:cubicBezTo>
                  <a:pt x="1494" y="261"/>
                  <a:pt x="1494" y="261"/>
                  <a:pt x="1494" y="261"/>
                </a:cubicBezTo>
                <a:cubicBezTo>
                  <a:pt x="1495" y="260"/>
                  <a:pt x="1495" y="260"/>
                  <a:pt x="1495" y="260"/>
                </a:cubicBezTo>
                <a:cubicBezTo>
                  <a:pt x="1509" y="227"/>
                  <a:pt x="1523" y="199"/>
                  <a:pt x="1543" y="170"/>
                </a:cubicBezTo>
                <a:cubicBezTo>
                  <a:pt x="1526" y="160"/>
                  <a:pt x="1526" y="160"/>
                  <a:pt x="1526" y="160"/>
                </a:cubicBezTo>
                <a:cubicBezTo>
                  <a:pt x="1521" y="167"/>
                  <a:pt x="1517" y="173"/>
                  <a:pt x="1512" y="181"/>
                </a:cubicBezTo>
                <a:cubicBezTo>
                  <a:pt x="1500" y="176"/>
                  <a:pt x="1477" y="167"/>
                  <a:pt x="1463" y="162"/>
                </a:cubicBezTo>
                <a:cubicBezTo>
                  <a:pt x="1429" y="151"/>
                  <a:pt x="1387" y="139"/>
                  <a:pt x="1330" y="139"/>
                </a:cubicBezTo>
                <a:cubicBezTo>
                  <a:pt x="1185" y="139"/>
                  <a:pt x="1080" y="243"/>
                  <a:pt x="1080" y="386"/>
                </a:cubicBezTo>
                <a:cubicBezTo>
                  <a:pt x="1080" y="533"/>
                  <a:pt x="1200" y="610"/>
                  <a:pt x="1319" y="610"/>
                </a:cubicBezTo>
                <a:cubicBezTo>
                  <a:pt x="1412" y="610"/>
                  <a:pt x="1486" y="560"/>
                  <a:pt x="1522" y="495"/>
                </a:cubicBezTo>
                <a:cubicBezTo>
                  <a:pt x="1509" y="482"/>
                  <a:pt x="1509" y="482"/>
                  <a:pt x="1509" y="482"/>
                </a:cubicBezTo>
                <a:cubicBezTo>
                  <a:pt x="1467" y="544"/>
                  <a:pt x="1412" y="571"/>
                  <a:pt x="1339" y="571"/>
                </a:cubicBezTo>
                <a:close/>
                <a:moveTo>
                  <a:pt x="1425" y="874"/>
                </a:moveTo>
                <a:cubicBezTo>
                  <a:pt x="1397" y="828"/>
                  <a:pt x="1397" y="828"/>
                  <a:pt x="1397" y="828"/>
                </a:cubicBezTo>
                <a:cubicBezTo>
                  <a:pt x="1414" y="809"/>
                  <a:pt x="1414" y="809"/>
                  <a:pt x="1414" y="809"/>
                </a:cubicBezTo>
                <a:cubicBezTo>
                  <a:pt x="1415" y="807"/>
                  <a:pt x="1416" y="807"/>
                  <a:pt x="1418" y="806"/>
                </a:cubicBezTo>
                <a:cubicBezTo>
                  <a:pt x="1429" y="804"/>
                  <a:pt x="1429" y="804"/>
                  <a:pt x="1429" y="804"/>
                </a:cubicBezTo>
                <a:cubicBezTo>
                  <a:pt x="1429" y="794"/>
                  <a:pt x="1429" y="794"/>
                  <a:pt x="1429" y="794"/>
                </a:cubicBezTo>
                <a:cubicBezTo>
                  <a:pt x="1408" y="794"/>
                  <a:pt x="1408" y="794"/>
                  <a:pt x="1408" y="794"/>
                </a:cubicBezTo>
                <a:cubicBezTo>
                  <a:pt x="1369" y="838"/>
                  <a:pt x="1369" y="838"/>
                  <a:pt x="1369" y="838"/>
                </a:cubicBezTo>
                <a:cubicBezTo>
                  <a:pt x="1369" y="750"/>
                  <a:pt x="1369" y="750"/>
                  <a:pt x="1369" y="750"/>
                </a:cubicBezTo>
                <a:cubicBezTo>
                  <a:pt x="1341" y="750"/>
                  <a:pt x="1341" y="750"/>
                  <a:pt x="1341" y="750"/>
                </a:cubicBezTo>
                <a:cubicBezTo>
                  <a:pt x="1339" y="760"/>
                  <a:pt x="1339" y="760"/>
                  <a:pt x="1339" y="760"/>
                </a:cubicBezTo>
                <a:cubicBezTo>
                  <a:pt x="1350" y="763"/>
                  <a:pt x="1350" y="763"/>
                  <a:pt x="1350" y="763"/>
                </a:cubicBezTo>
                <a:cubicBezTo>
                  <a:pt x="1352" y="764"/>
                  <a:pt x="1352" y="765"/>
                  <a:pt x="1352" y="767"/>
                </a:cubicBezTo>
                <a:cubicBezTo>
                  <a:pt x="1352" y="874"/>
                  <a:pt x="1352" y="874"/>
                  <a:pt x="1352" y="874"/>
                </a:cubicBezTo>
                <a:cubicBezTo>
                  <a:pt x="1352" y="877"/>
                  <a:pt x="1352" y="877"/>
                  <a:pt x="1350" y="878"/>
                </a:cubicBezTo>
                <a:cubicBezTo>
                  <a:pt x="1338" y="879"/>
                  <a:pt x="1338" y="879"/>
                  <a:pt x="1338" y="879"/>
                </a:cubicBezTo>
                <a:cubicBezTo>
                  <a:pt x="1338" y="889"/>
                  <a:pt x="1338" y="889"/>
                  <a:pt x="1338" y="889"/>
                </a:cubicBezTo>
                <a:cubicBezTo>
                  <a:pt x="1383" y="889"/>
                  <a:pt x="1383" y="889"/>
                  <a:pt x="1383" y="889"/>
                </a:cubicBezTo>
                <a:cubicBezTo>
                  <a:pt x="1383" y="879"/>
                  <a:pt x="1383" y="879"/>
                  <a:pt x="1383" y="879"/>
                </a:cubicBezTo>
                <a:cubicBezTo>
                  <a:pt x="1372" y="878"/>
                  <a:pt x="1372" y="878"/>
                  <a:pt x="1372" y="878"/>
                </a:cubicBezTo>
                <a:cubicBezTo>
                  <a:pt x="1369" y="877"/>
                  <a:pt x="1369" y="877"/>
                  <a:pt x="1369" y="874"/>
                </a:cubicBezTo>
                <a:cubicBezTo>
                  <a:pt x="1369" y="857"/>
                  <a:pt x="1369" y="857"/>
                  <a:pt x="1369" y="857"/>
                </a:cubicBezTo>
                <a:cubicBezTo>
                  <a:pt x="1385" y="839"/>
                  <a:pt x="1385" y="839"/>
                  <a:pt x="1385" y="839"/>
                </a:cubicBezTo>
                <a:cubicBezTo>
                  <a:pt x="1408" y="877"/>
                  <a:pt x="1408" y="877"/>
                  <a:pt x="1408" y="877"/>
                </a:cubicBezTo>
                <a:cubicBezTo>
                  <a:pt x="1396" y="879"/>
                  <a:pt x="1396" y="879"/>
                  <a:pt x="1396" y="879"/>
                </a:cubicBezTo>
                <a:cubicBezTo>
                  <a:pt x="1396" y="889"/>
                  <a:pt x="1396" y="889"/>
                  <a:pt x="1396" y="889"/>
                </a:cubicBezTo>
                <a:cubicBezTo>
                  <a:pt x="1440" y="889"/>
                  <a:pt x="1440" y="889"/>
                  <a:pt x="1440" y="889"/>
                </a:cubicBezTo>
                <a:cubicBezTo>
                  <a:pt x="1440" y="879"/>
                  <a:pt x="1440" y="879"/>
                  <a:pt x="1440" y="879"/>
                </a:cubicBezTo>
                <a:cubicBezTo>
                  <a:pt x="1430" y="877"/>
                  <a:pt x="1430" y="877"/>
                  <a:pt x="1430" y="877"/>
                </a:cubicBezTo>
                <a:cubicBezTo>
                  <a:pt x="1427" y="877"/>
                  <a:pt x="1426" y="876"/>
                  <a:pt x="1425" y="874"/>
                </a:cubicBezTo>
                <a:close/>
                <a:moveTo>
                  <a:pt x="945" y="877"/>
                </a:moveTo>
                <a:cubicBezTo>
                  <a:pt x="935" y="877"/>
                  <a:pt x="932" y="873"/>
                  <a:pt x="932" y="861"/>
                </a:cubicBezTo>
                <a:cubicBezTo>
                  <a:pt x="932" y="807"/>
                  <a:pt x="932" y="807"/>
                  <a:pt x="932" y="807"/>
                </a:cubicBezTo>
                <a:cubicBezTo>
                  <a:pt x="961" y="807"/>
                  <a:pt x="961" y="807"/>
                  <a:pt x="961" y="807"/>
                </a:cubicBezTo>
                <a:cubicBezTo>
                  <a:pt x="961" y="794"/>
                  <a:pt x="961" y="794"/>
                  <a:pt x="961" y="794"/>
                </a:cubicBezTo>
                <a:cubicBezTo>
                  <a:pt x="934" y="794"/>
                  <a:pt x="934" y="794"/>
                  <a:pt x="934" y="794"/>
                </a:cubicBezTo>
                <a:cubicBezTo>
                  <a:pt x="932" y="794"/>
                  <a:pt x="932" y="794"/>
                  <a:pt x="932" y="792"/>
                </a:cubicBezTo>
                <a:cubicBezTo>
                  <a:pt x="932" y="770"/>
                  <a:pt x="932" y="770"/>
                  <a:pt x="932" y="770"/>
                </a:cubicBezTo>
                <a:cubicBezTo>
                  <a:pt x="921" y="770"/>
                  <a:pt x="921" y="770"/>
                  <a:pt x="921" y="770"/>
                </a:cubicBezTo>
                <a:cubicBezTo>
                  <a:pt x="919" y="789"/>
                  <a:pt x="915" y="795"/>
                  <a:pt x="900" y="796"/>
                </a:cubicBezTo>
                <a:cubicBezTo>
                  <a:pt x="900" y="807"/>
                  <a:pt x="900" y="807"/>
                  <a:pt x="900" y="807"/>
                </a:cubicBezTo>
                <a:cubicBezTo>
                  <a:pt x="914" y="807"/>
                  <a:pt x="914" y="807"/>
                  <a:pt x="914" y="807"/>
                </a:cubicBezTo>
                <a:cubicBezTo>
                  <a:pt x="915" y="807"/>
                  <a:pt x="915" y="808"/>
                  <a:pt x="915" y="809"/>
                </a:cubicBezTo>
                <a:cubicBezTo>
                  <a:pt x="915" y="866"/>
                  <a:pt x="915" y="866"/>
                  <a:pt x="915" y="866"/>
                </a:cubicBezTo>
                <a:cubicBezTo>
                  <a:pt x="915" y="883"/>
                  <a:pt x="923" y="891"/>
                  <a:pt x="941" y="891"/>
                </a:cubicBezTo>
                <a:cubicBezTo>
                  <a:pt x="950" y="891"/>
                  <a:pt x="959" y="888"/>
                  <a:pt x="966" y="885"/>
                </a:cubicBezTo>
                <a:cubicBezTo>
                  <a:pt x="962" y="874"/>
                  <a:pt x="962" y="874"/>
                  <a:pt x="962" y="874"/>
                </a:cubicBezTo>
                <a:cubicBezTo>
                  <a:pt x="957" y="876"/>
                  <a:pt x="951" y="877"/>
                  <a:pt x="945" y="877"/>
                </a:cubicBezTo>
                <a:close/>
                <a:moveTo>
                  <a:pt x="1211" y="792"/>
                </a:moveTo>
                <a:cubicBezTo>
                  <a:pt x="1179" y="792"/>
                  <a:pt x="1164" y="812"/>
                  <a:pt x="1164" y="841"/>
                </a:cubicBezTo>
                <a:cubicBezTo>
                  <a:pt x="1164" y="870"/>
                  <a:pt x="1177" y="891"/>
                  <a:pt x="1209" y="891"/>
                </a:cubicBezTo>
                <a:cubicBezTo>
                  <a:pt x="1240" y="891"/>
                  <a:pt x="1254" y="871"/>
                  <a:pt x="1254" y="840"/>
                </a:cubicBezTo>
                <a:cubicBezTo>
                  <a:pt x="1254" y="813"/>
                  <a:pt x="1242" y="792"/>
                  <a:pt x="1211" y="792"/>
                </a:cubicBezTo>
                <a:close/>
                <a:moveTo>
                  <a:pt x="1209" y="878"/>
                </a:moveTo>
                <a:cubicBezTo>
                  <a:pt x="1191" y="878"/>
                  <a:pt x="1182" y="866"/>
                  <a:pt x="1182" y="841"/>
                </a:cubicBezTo>
                <a:cubicBezTo>
                  <a:pt x="1182" y="817"/>
                  <a:pt x="1192" y="806"/>
                  <a:pt x="1210" y="806"/>
                </a:cubicBezTo>
                <a:cubicBezTo>
                  <a:pt x="1228" y="806"/>
                  <a:pt x="1237" y="817"/>
                  <a:pt x="1237" y="841"/>
                </a:cubicBezTo>
                <a:cubicBezTo>
                  <a:pt x="1237" y="866"/>
                  <a:pt x="1227" y="878"/>
                  <a:pt x="1209" y="878"/>
                </a:cubicBezTo>
                <a:close/>
                <a:moveTo>
                  <a:pt x="883" y="874"/>
                </a:moveTo>
                <a:cubicBezTo>
                  <a:pt x="883" y="826"/>
                  <a:pt x="883" y="826"/>
                  <a:pt x="883" y="826"/>
                </a:cubicBezTo>
                <a:cubicBezTo>
                  <a:pt x="883" y="806"/>
                  <a:pt x="875" y="792"/>
                  <a:pt x="854" y="792"/>
                </a:cubicBezTo>
                <a:cubicBezTo>
                  <a:pt x="841" y="792"/>
                  <a:pt x="830" y="799"/>
                  <a:pt x="820" y="805"/>
                </a:cubicBezTo>
                <a:cubicBezTo>
                  <a:pt x="819" y="805"/>
                  <a:pt x="819" y="805"/>
                  <a:pt x="819" y="805"/>
                </a:cubicBezTo>
                <a:cubicBezTo>
                  <a:pt x="818" y="794"/>
                  <a:pt x="818" y="794"/>
                  <a:pt x="818" y="794"/>
                </a:cubicBezTo>
                <a:cubicBezTo>
                  <a:pt x="794" y="794"/>
                  <a:pt x="794" y="794"/>
                  <a:pt x="794" y="794"/>
                </a:cubicBezTo>
                <a:cubicBezTo>
                  <a:pt x="792" y="804"/>
                  <a:pt x="792" y="804"/>
                  <a:pt x="792" y="804"/>
                </a:cubicBezTo>
                <a:cubicBezTo>
                  <a:pt x="803" y="808"/>
                  <a:pt x="803" y="808"/>
                  <a:pt x="803" y="808"/>
                </a:cubicBezTo>
                <a:cubicBezTo>
                  <a:pt x="805" y="808"/>
                  <a:pt x="805" y="809"/>
                  <a:pt x="805" y="811"/>
                </a:cubicBezTo>
                <a:cubicBezTo>
                  <a:pt x="805" y="874"/>
                  <a:pt x="805" y="874"/>
                  <a:pt x="805" y="874"/>
                </a:cubicBezTo>
                <a:cubicBezTo>
                  <a:pt x="805" y="877"/>
                  <a:pt x="805" y="877"/>
                  <a:pt x="802" y="878"/>
                </a:cubicBezTo>
                <a:cubicBezTo>
                  <a:pt x="793" y="879"/>
                  <a:pt x="793" y="879"/>
                  <a:pt x="793" y="879"/>
                </a:cubicBezTo>
                <a:cubicBezTo>
                  <a:pt x="793" y="889"/>
                  <a:pt x="793" y="889"/>
                  <a:pt x="793" y="889"/>
                </a:cubicBezTo>
                <a:cubicBezTo>
                  <a:pt x="835" y="889"/>
                  <a:pt x="835" y="889"/>
                  <a:pt x="835" y="889"/>
                </a:cubicBezTo>
                <a:cubicBezTo>
                  <a:pt x="835" y="879"/>
                  <a:pt x="835" y="879"/>
                  <a:pt x="835" y="879"/>
                </a:cubicBezTo>
                <a:cubicBezTo>
                  <a:pt x="825" y="878"/>
                  <a:pt x="825" y="878"/>
                  <a:pt x="825" y="878"/>
                </a:cubicBezTo>
                <a:cubicBezTo>
                  <a:pt x="822" y="877"/>
                  <a:pt x="822" y="877"/>
                  <a:pt x="822" y="874"/>
                </a:cubicBezTo>
                <a:cubicBezTo>
                  <a:pt x="822" y="819"/>
                  <a:pt x="822" y="819"/>
                  <a:pt x="822" y="819"/>
                </a:cubicBezTo>
                <a:cubicBezTo>
                  <a:pt x="830" y="812"/>
                  <a:pt x="840" y="807"/>
                  <a:pt x="850" y="807"/>
                </a:cubicBezTo>
                <a:cubicBezTo>
                  <a:pt x="864" y="807"/>
                  <a:pt x="866" y="818"/>
                  <a:pt x="866" y="830"/>
                </a:cubicBezTo>
                <a:cubicBezTo>
                  <a:pt x="866" y="874"/>
                  <a:pt x="866" y="874"/>
                  <a:pt x="866" y="874"/>
                </a:cubicBezTo>
                <a:cubicBezTo>
                  <a:pt x="866" y="876"/>
                  <a:pt x="865" y="877"/>
                  <a:pt x="863" y="878"/>
                </a:cubicBezTo>
                <a:cubicBezTo>
                  <a:pt x="854" y="879"/>
                  <a:pt x="854" y="879"/>
                  <a:pt x="854" y="879"/>
                </a:cubicBezTo>
                <a:cubicBezTo>
                  <a:pt x="854" y="889"/>
                  <a:pt x="854" y="889"/>
                  <a:pt x="854" y="889"/>
                </a:cubicBezTo>
                <a:cubicBezTo>
                  <a:pt x="896" y="889"/>
                  <a:pt x="896" y="889"/>
                  <a:pt x="896" y="889"/>
                </a:cubicBezTo>
                <a:cubicBezTo>
                  <a:pt x="896" y="879"/>
                  <a:pt x="896" y="879"/>
                  <a:pt x="896" y="879"/>
                </a:cubicBezTo>
                <a:cubicBezTo>
                  <a:pt x="886" y="878"/>
                  <a:pt x="886" y="878"/>
                  <a:pt x="886" y="878"/>
                </a:cubicBezTo>
                <a:cubicBezTo>
                  <a:pt x="883" y="877"/>
                  <a:pt x="883" y="877"/>
                  <a:pt x="883" y="874"/>
                </a:cubicBezTo>
                <a:close/>
                <a:moveTo>
                  <a:pt x="1121" y="804"/>
                </a:moveTo>
                <a:cubicBezTo>
                  <a:pt x="1133" y="806"/>
                  <a:pt x="1133" y="806"/>
                  <a:pt x="1133" y="806"/>
                </a:cubicBezTo>
                <a:cubicBezTo>
                  <a:pt x="1113" y="872"/>
                  <a:pt x="1113" y="872"/>
                  <a:pt x="1113" y="872"/>
                </a:cubicBezTo>
                <a:cubicBezTo>
                  <a:pt x="1095" y="797"/>
                  <a:pt x="1095" y="797"/>
                  <a:pt x="1095" y="797"/>
                </a:cubicBezTo>
                <a:cubicBezTo>
                  <a:pt x="1076" y="797"/>
                  <a:pt x="1076" y="797"/>
                  <a:pt x="1076" y="797"/>
                </a:cubicBezTo>
                <a:cubicBezTo>
                  <a:pt x="1055" y="872"/>
                  <a:pt x="1055" y="872"/>
                  <a:pt x="1055" y="872"/>
                </a:cubicBezTo>
                <a:cubicBezTo>
                  <a:pt x="1034" y="806"/>
                  <a:pt x="1034" y="806"/>
                  <a:pt x="1034" y="806"/>
                </a:cubicBezTo>
                <a:cubicBezTo>
                  <a:pt x="1046" y="804"/>
                  <a:pt x="1046" y="804"/>
                  <a:pt x="1046" y="804"/>
                </a:cubicBezTo>
                <a:cubicBezTo>
                  <a:pt x="1046" y="794"/>
                  <a:pt x="1046" y="794"/>
                  <a:pt x="1046" y="794"/>
                </a:cubicBezTo>
                <a:cubicBezTo>
                  <a:pt x="1009" y="794"/>
                  <a:pt x="1009" y="794"/>
                  <a:pt x="1009" y="794"/>
                </a:cubicBezTo>
                <a:cubicBezTo>
                  <a:pt x="1007" y="804"/>
                  <a:pt x="1007" y="804"/>
                  <a:pt x="1007" y="804"/>
                </a:cubicBezTo>
                <a:cubicBezTo>
                  <a:pt x="1014" y="806"/>
                  <a:pt x="1014" y="806"/>
                  <a:pt x="1014" y="806"/>
                </a:cubicBezTo>
                <a:cubicBezTo>
                  <a:pt x="1017" y="807"/>
                  <a:pt x="1018" y="807"/>
                  <a:pt x="1018" y="809"/>
                </a:cubicBezTo>
                <a:cubicBezTo>
                  <a:pt x="1044" y="889"/>
                  <a:pt x="1044" y="889"/>
                  <a:pt x="1044" y="889"/>
                </a:cubicBezTo>
                <a:cubicBezTo>
                  <a:pt x="1065" y="889"/>
                  <a:pt x="1065" y="889"/>
                  <a:pt x="1065" y="889"/>
                </a:cubicBezTo>
                <a:cubicBezTo>
                  <a:pt x="1085" y="816"/>
                  <a:pt x="1085" y="816"/>
                  <a:pt x="1085" y="816"/>
                </a:cubicBezTo>
                <a:cubicBezTo>
                  <a:pt x="1102" y="889"/>
                  <a:pt x="1102" y="889"/>
                  <a:pt x="1102" y="889"/>
                </a:cubicBezTo>
                <a:cubicBezTo>
                  <a:pt x="1122" y="889"/>
                  <a:pt x="1122" y="889"/>
                  <a:pt x="1122" y="889"/>
                </a:cubicBezTo>
                <a:cubicBezTo>
                  <a:pt x="1147" y="809"/>
                  <a:pt x="1147" y="809"/>
                  <a:pt x="1147" y="809"/>
                </a:cubicBezTo>
                <a:cubicBezTo>
                  <a:pt x="1148" y="807"/>
                  <a:pt x="1148" y="806"/>
                  <a:pt x="1151" y="806"/>
                </a:cubicBezTo>
                <a:cubicBezTo>
                  <a:pt x="1158" y="804"/>
                  <a:pt x="1158" y="804"/>
                  <a:pt x="1158" y="804"/>
                </a:cubicBezTo>
                <a:cubicBezTo>
                  <a:pt x="1158" y="794"/>
                  <a:pt x="1158" y="794"/>
                  <a:pt x="1158" y="794"/>
                </a:cubicBezTo>
                <a:cubicBezTo>
                  <a:pt x="1123" y="794"/>
                  <a:pt x="1123" y="794"/>
                  <a:pt x="1123" y="794"/>
                </a:cubicBezTo>
                <a:lnTo>
                  <a:pt x="1121" y="8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43953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8" y="1881189"/>
            <a:ext cx="3484800" cy="43231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7998" y="738000"/>
            <a:ext cx="7095441" cy="571500"/>
          </a:xfrm>
        </p:spPr>
        <p:txBody>
          <a:bodyPr/>
          <a:lstStyle>
            <a:lvl1pPr>
              <a:defRPr sz="1300" i="1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2875011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2381" userDrawn="1">
          <p15:clr>
            <a:srgbClr val="FBAE40"/>
          </p15:clr>
        </p15:guide>
        <p15:guide id="2" pos="50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eaker Detail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7998" y="738000"/>
            <a:ext cx="7095441" cy="571500"/>
          </a:xfrm>
        </p:spPr>
        <p:txBody>
          <a:bodyPr/>
          <a:lstStyle>
            <a:lvl1pPr>
              <a:defRPr sz="1300" i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Freeform 6"/>
          <p:cNvSpPr>
            <a:spLocks noChangeAspect="1" noEditPoints="1"/>
          </p:cNvSpPr>
          <p:nvPr userDrawn="1"/>
        </p:nvSpPr>
        <p:spPr bwMode="auto">
          <a:xfrm>
            <a:off x="287998" y="3304800"/>
            <a:ext cx="1072800" cy="619191"/>
          </a:xfrm>
          <a:custGeom>
            <a:avLst/>
            <a:gdLst>
              <a:gd name="T0" fmla="*/ 488 w 1543"/>
              <a:gd name="T1" fmla="*/ 792 h 891"/>
              <a:gd name="T2" fmla="*/ 472 w 1543"/>
              <a:gd name="T3" fmla="*/ 866 h 891"/>
              <a:gd name="T4" fmla="*/ 651 w 1543"/>
              <a:gd name="T5" fmla="*/ 792 h 891"/>
              <a:gd name="T6" fmla="*/ 535 w 1543"/>
              <a:gd name="T7" fmla="*/ 804 h 891"/>
              <a:gd name="T8" fmla="*/ 578 w 1543"/>
              <a:gd name="T9" fmla="*/ 889 h 891"/>
              <a:gd name="T10" fmla="*/ 605 w 1543"/>
              <a:gd name="T11" fmla="*/ 874 h 891"/>
              <a:gd name="T12" fmla="*/ 622 w 1543"/>
              <a:gd name="T13" fmla="*/ 874 h 891"/>
              <a:gd name="T14" fmla="*/ 649 w 1543"/>
              <a:gd name="T15" fmla="*/ 879 h 891"/>
              <a:gd name="T16" fmla="*/ 560 w 1543"/>
              <a:gd name="T17" fmla="*/ 528 h 891"/>
              <a:gd name="T18" fmla="*/ 1027 w 1543"/>
              <a:gd name="T19" fmla="*/ 180 h 891"/>
              <a:gd name="T20" fmla="*/ 438 w 1543"/>
              <a:gd name="T21" fmla="*/ 183 h 891"/>
              <a:gd name="T22" fmla="*/ 441 w 1543"/>
              <a:gd name="T23" fmla="*/ 495 h 891"/>
              <a:gd name="T24" fmla="*/ 414 w 1543"/>
              <a:gd name="T25" fmla="*/ 260 h 891"/>
              <a:gd name="T26" fmla="*/ 687 w 1543"/>
              <a:gd name="T27" fmla="*/ 573 h 891"/>
              <a:gd name="T28" fmla="*/ 200 w 1543"/>
              <a:gd name="T29" fmla="*/ 806 h 891"/>
              <a:gd name="T30" fmla="*/ 215 w 1543"/>
              <a:gd name="T31" fmla="*/ 889 h 891"/>
              <a:gd name="T32" fmla="*/ 238 w 1543"/>
              <a:gd name="T33" fmla="*/ 804 h 891"/>
              <a:gd name="T34" fmla="*/ 68 w 1543"/>
              <a:gd name="T35" fmla="*/ 794 h 891"/>
              <a:gd name="T36" fmla="*/ 67 w 1543"/>
              <a:gd name="T37" fmla="*/ 889 h 891"/>
              <a:gd name="T38" fmla="*/ 140 w 1543"/>
              <a:gd name="T39" fmla="*/ 830 h 891"/>
              <a:gd name="T40" fmla="*/ 160 w 1543"/>
              <a:gd name="T41" fmla="*/ 878 h 891"/>
              <a:gd name="T42" fmla="*/ 431 w 1543"/>
              <a:gd name="T43" fmla="*/ 821 h 891"/>
              <a:gd name="T44" fmla="*/ 410 w 1543"/>
              <a:gd name="T45" fmla="*/ 879 h 891"/>
              <a:gd name="T46" fmla="*/ 446 w 1543"/>
              <a:gd name="T47" fmla="*/ 862 h 891"/>
              <a:gd name="T48" fmla="*/ 328 w 1543"/>
              <a:gd name="T49" fmla="*/ 877 h 891"/>
              <a:gd name="T50" fmla="*/ 345 w 1543"/>
              <a:gd name="T51" fmla="*/ 833 h 891"/>
              <a:gd name="T52" fmla="*/ 0 w 1543"/>
              <a:gd name="T53" fmla="*/ 879 h 891"/>
              <a:gd name="T54" fmla="*/ 36 w 1543"/>
              <a:gd name="T55" fmla="*/ 767 h 891"/>
              <a:gd name="T56" fmla="*/ 1488 w 1543"/>
              <a:gd name="T57" fmla="*/ 805 h 891"/>
              <a:gd name="T58" fmla="*/ 1453 w 1543"/>
              <a:gd name="T59" fmla="*/ 821 h 891"/>
              <a:gd name="T60" fmla="*/ 1451 w 1543"/>
              <a:gd name="T61" fmla="*/ 860 h 891"/>
              <a:gd name="T62" fmla="*/ 1290 w 1543"/>
              <a:gd name="T63" fmla="*/ 794 h 891"/>
              <a:gd name="T64" fmla="*/ 1265 w 1543"/>
              <a:gd name="T65" fmla="*/ 879 h 891"/>
              <a:gd name="T66" fmla="*/ 1316 w 1543"/>
              <a:gd name="T67" fmla="*/ 807 h 891"/>
              <a:gd name="T68" fmla="*/ 742 w 1543"/>
              <a:gd name="T69" fmla="*/ 792 h 891"/>
              <a:gd name="T70" fmla="*/ 779 w 1543"/>
              <a:gd name="T71" fmla="*/ 846 h 891"/>
              <a:gd name="T72" fmla="*/ 1339 w 1543"/>
              <a:gd name="T73" fmla="*/ 571 h 891"/>
              <a:gd name="T74" fmla="*/ 1526 w 1543"/>
              <a:gd name="T75" fmla="*/ 160 h 891"/>
              <a:gd name="T76" fmla="*/ 1509 w 1543"/>
              <a:gd name="T77" fmla="*/ 482 h 891"/>
              <a:gd name="T78" fmla="*/ 1429 w 1543"/>
              <a:gd name="T79" fmla="*/ 794 h 891"/>
              <a:gd name="T80" fmla="*/ 1352 w 1543"/>
              <a:gd name="T81" fmla="*/ 767 h 891"/>
              <a:gd name="T82" fmla="*/ 1372 w 1543"/>
              <a:gd name="T83" fmla="*/ 878 h 891"/>
              <a:gd name="T84" fmla="*/ 1440 w 1543"/>
              <a:gd name="T85" fmla="*/ 889 h 891"/>
              <a:gd name="T86" fmla="*/ 961 w 1543"/>
              <a:gd name="T87" fmla="*/ 807 h 891"/>
              <a:gd name="T88" fmla="*/ 900 w 1543"/>
              <a:gd name="T89" fmla="*/ 807 h 891"/>
              <a:gd name="T90" fmla="*/ 945 w 1543"/>
              <a:gd name="T91" fmla="*/ 877 h 891"/>
              <a:gd name="T92" fmla="*/ 1182 w 1543"/>
              <a:gd name="T93" fmla="*/ 841 h 891"/>
              <a:gd name="T94" fmla="*/ 820 w 1543"/>
              <a:gd name="T95" fmla="*/ 805 h 891"/>
              <a:gd name="T96" fmla="*/ 805 w 1543"/>
              <a:gd name="T97" fmla="*/ 874 h 891"/>
              <a:gd name="T98" fmla="*/ 822 w 1543"/>
              <a:gd name="T99" fmla="*/ 874 h 891"/>
              <a:gd name="T100" fmla="*/ 854 w 1543"/>
              <a:gd name="T101" fmla="*/ 889 h 891"/>
              <a:gd name="T102" fmla="*/ 1113 w 1543"/>
              <a:gd name="T103" fmla="*/ 872 h 891"/>
              <a:gd name="T104" fmla="*/ 1009 w 1543"/>
              <a:gd name="T105" fmla="*/ 794 h 891"/>
              <a:gd name="T106" fmla="*/ 1102 w 1543"/>
              <a:gd name="T107" fmla="*/ 889 h 891"/>
              <a:gd name="T108" fmla="*/ 1121 w 1543"/>
              <a:gd name="T109" fmla="*/ 80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43" h="891">
                <a:moveTo>
                  <a:pt x="502" y="877"/>
                </a:moveTo>
                <a:cubicBezTo>
                  <a:pt x="491" y="877"/>
                  <a:pt x="488" y="873"/>
                  <a:pt x="488" y="861"/>
                </a:cubicBezTo>
                <a:cubicBezTo>
                  <a:pt x="488" y="807"/>
                  <a:pt x="488" y="807"/>
                  <a:pt x="488" y="807"/>
                </a:cubicBezTo>
                <a:cubicBezTo>
                  <a:pt x="517" y="807"/>
                  <a:pt x="517" y="807"/>
                  <a:pt x="517" y="807"/>
                </a:cubicBezTo>
                <a:cubicBezTo>
                  <a:pt x="517" y="794"/>
                  <a:pt x="517" y="794"/>
                  <a:pt x="517" y="794"/>
                </a:cubicBezTo>
                <a:cubicBezTo>
                  <a:pt x="490" y="794"/>
                  <a:pt x="490" y="794"/>
                  <a:pt x="490" y="794"/>
                </a:cubicBezTo>
                <a:cubicBezTo>
                  <a:pt x="488" y="794"/>
                  <a:pt x="488" y="794"/>
                  <a:pt x="488" y="792"/>
                </a:cubicBezTo>
                <a:cubicBezTo>
                  <a:pt x="488" y="770"/>
                  <a:pt x="488" y="770"/>
                  <a:pt x="488" y="770"/>
                </a:cubicBezTo>
                <a:cubicBezTo>
                  <a:pt x="478" y="770"/>
                  <a:pt x="478" y="770"/>
                  <a:pt x="478" y="770"/>
                </a:cubicBezTo>
                <a:cubicBezTo>
                  <a:pt x="475" y="789"/>
                  <a:pt x="471" y="795"/>
                  <a:pt x="457" y="796"/>
                </a:cubicBezTo>
                <a:cubicBezTo>
                  <a:pt x="457" y="807"/>
                  <a:pt x="457" y="807"/>
                  <a:pt x="457" y="807"/>
                </a:cubicBezTo>
                <a:cubicBezTo>
                  <a:pt x="470" y="807"/>
                  <a:pt x="470" y="807"/>
                  <a:pt x="470" y="807"/>
                </a:cubicBezTo>
                <a:cubicBezTo>
                  <a:pt x="472" y="807"/>
                  <a:pt x="472" y="808"/>
                  <a:pt x="472" y="809"/>
                </a:cubicBezTo>
                <a:cubicBezTo>
                  <a:pt x="472" y="866"/>
                  <a:pt x="472" y="866"/>
                  <a:pt x="472" y="866"/>
                </a:cubicBezTo>
                <a:cubicBezTo>
                  <a:pt x="472" y="883"/>
                  <a:pt x="480" y="891"/>
                  <a:pt x="497" y="891"/>
                </a:cubicBezTo>
                <a:cubicBezTo>
                  <a:pt x="507" y="891"/>
                  <a:pt x="515" y="888"/>
                  <a:pt x="523" y="885"/>
                </a:cubicBezTo>
                <a:cubicBezTo>
                  <a:pt x="519" y="874"/>
                  <a:pt x="519" y="874"/>
                  <a:pt x="519" y="874"/>
                </a:cubicBezTo>
                <a:cubicBezTo>
                  <a:pt x="514" y="876"/>
                  <a:pt x="507" y="877"/>
                  <a:pt x="502" y="877"/>
                </a:cubicBezTo>
                <a:close/>
                <a:moveTo>
                  <a:pt x="678" y="874"/>
                </a:moveTo>
                <a:cubicBezTo>
                  <a:pt x="678" y="827"/>
                  <a:pt x="678" y="827"/>
                  <a:pt x="678" y="827"/>
                </a:cubicBezTo>
                <a:cubicBezTo>
                  <a:pt x="678" y="805"/>
                  <a:pt x="672" y="792"/>
                  <a:pt x="651" y="792"/>
                </a:cubicBezTo>
                <a:cubicBezTo>
                  <a:pt x="637" y="792"/>
                  <a:pt x="626" y="798"/>
                  <a:pt x="618" y="804"/>
                </a:cubicBezTo>
                <a:cubicBezTo>
                  <a:pt x="614" y="796"/>
                  <a:pt x="604" y="792"/>
                  <a:pt x="596" y="792"/>
                </a:cubicBezTo>
                <a:cubicBezTo>
                  <a:pt x="582" y="792"/>
                  <a:pt x="573" y="798"/>
                  <a:pt x="563" y="805"/>
                </a:cubicBezTo>
                <a:cubicBezTo>
                  <a:pt x="562" y="805"/>
                  <a:pt x="562" y="805"/>
                  <a:pt x="562" y="805"/>
                </a:cubicBezTo>
                <a:cubicBezTo>
                  <a:pt x="561" y="794"/>
                  <a:pt x="561" y="794"/>
                  <a:pt x="561" y="794"/>
                </a:cubicBezTo>
                <a:cubicBezTo>
                  <a:pt x="537" y="794"/>
                  <a:pt x="537" y="794"/>
                  <a:pt x="537" y="794"/>
                </a:cubicBezTo>
                <a:cubicBezTo>
                  <a:pt x="535" y="804"/>
                  <a:pt x="535" y="804"/>
                  <a:pt x="535" y="804"/>
                </a:cubicBezTo>
                <a:cubicBezTo>
                  <a:pt x="546" y="808"/>
                  <a:pt x="546" y="808"/>
                  <a:pt x="546" y="808"/>
                </a:cubicBezTo>
                <a:cubicBezTo>
                  <a:pt x="548" y="808"/>
                  <a:pt x="548" y="809"/>
                  <a:pt x="548" y="811"/>
                </a:cubicBezTo>
                <a:cubicBezTo>
                  <a:pt x="548" y="874"/>
                  <a:pt x="548" y="874"/>
                  <a:pt x="548" y="874"/>
                </a:cubicBezTo>
                <a:cubicBezTo>
                  <a:pt x="548" y="877"/>
                  <a:pt x="548" y="877"/>
                  <a:pt x="545" y="878"/>
                </a:cubicBezTo>
                <a:cubicBezTo>
                  <a:pt x="536" y="879"/>
                  <a:pt x="536" y="879"/>
                  <a:pt x="536" y="879"/>
                </a:cubicBezTo>
                <a:cubicBezTo>
                  <a:pt x="536" y="889"/>
                  <a:pt x="536" y="889"/>
                  <a:pt x="536" y="889"/>
                </a:cubicBezTo>
                <a:cubicBezTo>
                  <a:pt x="578" y="889"/>
                  <a:pt x="578" y="889"/>
                  <a:pt x="578" y="889"/>
                </a:cubicBezTo>
                <a:cubicBezTo>
                  <a:pt x="578" y="879"/>
                  <a:pt x="578" y="879"/>
                  <a:pt x="578" y="879"/>
                </a:cubicBezTo>
                <a:cubicBezTo>
                  <a:pt x="568" y="878"/>
                  <a:pt x="568" y="878"/>
                  <a:pt x="568" y="878"/>
                </a:cubicBezTo>
                <a:cubicBezTo>
                  <a:pt x="565" y="877"/>
                  <a:pt x="565" y="877"/>
                  <a:pt x="565" y="874"/>
                </a:cubicBezTo>
                <a:cubicBezTo>
                  <a:pt x="565" y="818"/>
                  <a:pt x="565" y="818"/>
                  <a:pt x="565" y="818"/>
                </a:cubicBezTo>
                <a:cubicBezTo>
                  <a:pt x="572" y="813"/>
                  <a:pt x="582" y="807"/>
                  <a:pt x="591" y="807"/>
                </a:cubicBezTo>
                <a:cubicBezTo>
                  <a:pt x="604" y="807"/>
                  <a:pt x="605" y="819"/>
                  <a:pt x="605" y="829"/>
                </a:cubicBezTo>
                <a:cubicBezTo>
                  <a:pt x="605" y="874"/>
                  <a:pt x="605" y="874"/>
                  <a:pt x="605" y="874"/>
                </a:cubicBezTo>
                <a:cubicBezTo>
                  <a:pt x="605" y="876"/>
                  <a:pt x="604" y="877"/>
                  <a:pt x="602" y="878"/>
                </a:cubicBezTo>
                <a:cubicBezTo>
                  <a:pt x="593" y="879"/>
                  <a:pt x="593" y="879"/>
                  <a:pt x="593" y="879"/>
                </a:cubicBezTo>
                <a:cubicBezTo>
                  <a:pt x="593" y="889"/>
                  <a:pt x="593" y="889"/>
                  <a:pt x="593" y="889"/>
                </a:cubicBezTo>
                <a:cubicBezTo>
                  <a:pt x="634" y="889"/>
                  <a:pt x="634" y="889"/>
                  <a:pt x="634" y="889"/>
                </a:cubicBezTo>
                <a:cubicBezTo>
                  <a:pt x="634" y="879"/>
                  <a:pt x="634" y="879"/>
                  <a:pt x="634" y="879"/>
                </a:cubicBezTo>
                <a:cubicBezTo>
                  <a:pt x="625" y="878"/>
                  <a:pt x="625" y="878"/>
                  <a:pt x="625" y="878"/>
                </a:cubicBezTo>
                <a:cubicBezTo>
                  <a:pt x="622" y="877"/>
                  <a:pt x="622" y="877"/>
                  <a:pt x="622" y="874"/>
                </a:cubicBezTo>
                <a:cubicBezTo>
                  <a:pt x="622" y="827"/>
                  <a:pt x="622" y="827"/>
                  <a:pt x="622" y="827"/>
                </a:cubicBezTo>
                <a:cubicBezTo>
                  <a:pt x="622" y="823"/>
                  <a:pt x="622" y="819"/>
                  <a:pt x="621" y="816"/>
                </a:cubicBezTo>
                <a:cubicBezTo>
                  <a:pt x="627" y="812"/>
                  <a:pt x="636" y="807"/>
                  <a:pt x="646" y="807"/>
                </a:cubicBezTo>
                <a:cubicBezTo>
                  <a:pt x="659" y="807"/>
                  <a:pt x="661" y="818"/>
                  <a:pt x="661" y="830"/>
                </a:cubicBezTo>
                <a:cubicBezTo>
                  <a:pt x="661" y="874"/>
                  <a:pt x="661" y="874"/>
                  <a:pt x="661" y="874"/>
                </a:cubicBezTo>
                <a:cubicBezTo>
                  <a:pt x="661" y="876"/>
                  <a:pt x="660" y="877"/>
                  <a:pt x="658" y="878"/>
                </a:cubicBezTo>
                <a:cubicBezTo>
                  <a:pt x="649" y="879"/>
                  <a:pt x="649" y="879"/>
                  <a:pt x="649" y="879"/>
                </a:cubicBezTo>
                <a:cubicBezTo>
                  <a:pt x="649" y="889"/>
                  <a:pt x="649" y="889"/>
                  <a:pt x="649" y="889"/>
                </a:cubicBezTo>
                <a:cubicBezTo>
                  <a:pt x="691" y="889"/>
                  <a:pt x="691" y="889"/>
                  <a:pt x="691" y="889"/>
                </a:cubicBezTo>
                <a:cubicBezTo>
                  <a:pt x="691" y="879"/>
                  <a:pt x="691" y="879"/>
                  <a:pt x="691" y="879"/>
                </a:cubicBezTo>
                <a:cubicBezTo>
                  <a:pt x="681" y="878"/>
                  <a:pt x="681" y="878"/>
                  <a:pt x="681" y="878"/>
                </a:cubicBezTo>
                <a:cubicBezTo>
                  <a:pt x="678" y="877"/>
                  <a:pt x="678" y="877"/>
                  <a:pt x="678" y="874"/>
                </a:cubicBezTo>
                <a:close/>
                <a:moveTo>
                  <a:pt x="560" y="207"/>
                </a:moveTo>
                <a:cubicBezTo>
                  <a:pt x="560" y="528"/>
                  <a:pt x="560" y="528"/>
                  <a:pt x="560" y="528"/>
                </a:cubicBezTo>
                <a:cubicBezTo>
                  <a:pt x="560" y="588"/>
                  <a:pt x="533" y="596"/>
                  <a:pt x="533" y="596"/>
                </a:cubicBezTo>
                <a:cubicBezTo>
                  <a:pt x="533" y="602"/>
                  <a:pt x="533" y="602"/>
                  <a:pt x="533" y="602"/>
                </a:cubicBezTo>
                <a:cubicBezTo>
                  <a:pt x="707" y="602"/>
                  <a:pt x="707" y="602"/>
                  <a:pt x="707" y="602"/>
                </a:cubicBezTo>
                <a:cubicBezTo>
                  <a:pt x="769" y="602"/>
                  <a:pt x="821" y="591"/>
                  <a:pt x="865" y="572"/>
                </a:cubicBezTo>
                <a:cubicBezTo>
                  <a:pt x="976" y="523"/>
                  <a:pt x="1049" y="422"/>
                  <a:pt x="1049" y="300"/>
                </a:cubicBezTo>
                <a:cubicBezTo>
                  <a:pt x="1049" y="257"/>
                  <a:pt x="1041" y="216"/>
                  <a:pt x="1027" y="180"/>
                </a:cubicBezTo>
                <a:cubicBezTo>
                  <a:pt x="1027" y="180"/>
                  <a:pt x="1027" y="180"/>
                  <a:pt x="1027" y="180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12" y="143"/>
                  <a:pt x="990" y="111"/>
                  <a:pt x="963" y="84"/>
                </a:cubicBezTo>
                <a:cubicBezTo>
                  <a:pt x="907" y="31"/>
                  <a:pt x="826" y="0"/>
                  <a:pt x="726" y="0"/>
                </a:cubicBezTo>
                <a:cubicBezTo>
                  <a:pt x="647" y="0"/>
                  <a:pt x="519" y="41"/>
                  <a:pt x="432" y="181"/>
                </a:cubicBezTo>
                <a:cubicBezTo>
                  <a:pt x="434" y="182"/>
                  <a:pt x="436" y="182"/>
                  <a:pt x="437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7" y="183"/>
                  <a:pt x="437" y="183"/>
                  <a:pt x="437" y="183"/>
                </a:cubicBezTo>
                <a:cubicBezTo>
                  <a:pt x="428" y="179"/>
                  <a:pt x="399" y="168"/>
                  <a:pt x="383" y="162"/>
                </a:cubicBezTo>
                <a:cubicBezTo>
                  <a:pt x="349" y="151"/>
                  <a:pt x="307" y="139"/>
                  <a:pt x="250" y="139"/>
                </a:cubicBezTo>
                <a:cubicBezTo>
                  <a:pt x="105" y="139"/>
                  <a:pt x="0" y="243"/>
                  <a:pt x="0" y="386"/>
                </a:cubicBezTo>
                <a:cubicBezTo>
                  <a:pt x="0" y="533"/>
                  <a:pt x="120" y="610"/>
                  <a:pt x="239" y="610"/>
                </a:cubicBezTo>
                <a:cubicBezTo>
                  <a:pt x="332" y="610"/>
                  <a:pt x="405" y="560"/>
                  <a:pt x="441" y="495"/>
                </a:cubicBezTo>
                <a:cubicBezTo>
                  <a:pt x="428" y="482"/>
                  <a:pt x="428" y="482"/>
                  <a:pt x="428" y="482"/>
                </a:cubicBezTo>
                <a:cubicBezTo>
                  <a:pt x="386" y="544"/>
                  <a:pt x="331" y="571"/>
                  <a:pt x="259" y="571"/>
                </a:cubicBezTo>
                <a:cubicBezTo>
                  <a:pt x="154" y="571"/>
                  <a:pt x="84" y="486"/>
                  <a:pt x="84" y="359"/>
                </a:cubicBezTo>
                <a:cubicBezTo>
                  <a:pt x="84" y="244"/>
                  <a:pt x="157" y="165"/>
                  <a:pt x="262" y="165"/>
                </a:cubicBezTo>
                <a:cubicBezTo>
                  <a:pt x="327" y="165"/>
                  <a:pt x="381" y="199"/>
                  <a:pt x="410" y="261"/>
                </a:cubicBezTo>
                <a:cubicBezTo>
                  <a:pt x="414" y="261"/>
                  <a:pt x="414" y="261"/>
                  <a:pt x="414" y="261"/>
                </a:cubicBezTo>
                <a:cubicBezTo>
                  <a:pt x="414" y="260"/>
                  <a:pt x="414" y="260"/>
                  <a:pt x="414" y="260"/>
                </a:cubicBezTo>
                <a:cubicBezTo>
                  <a:pt x="481" y="96"/>
                  <a:pt x="615" y="29"/>
                  <a:pt x="718" y="29"/>
                </a:cubicBezTo>
                <a:cubicBezTo>
                  <a:pt x="807" y="29"/>
                  <a:pt x="882" y="73"/>
                  <a:pt x="926" y="144"/>
                </a:cubicBezTo>
                <a:cubicBezTo>
                  <a:pt x="939" y="166"/>
                  <a:pt x="950" y="190"/>
                  <a:pt x="957" y="216"/>
                </a:cubicBezTo>
                <a:cubicBezTo>
                  <a:pt x="964" y="242"/>
                  <a:pt x="968" y="271"/>
                  <a:pt x="968" y="300"/>
                </a:cubicBezTo>
                <a:cubicBezTo>
                  <a:pt x="968" y="409"/>
                  <a:pt x="911" y="497"/>
                  <a:pt x="838" y="542"/>
                </a:cubicBezTo>
                <a:cubicBezTo>
                  <a:pt x="802" y="563"/>
                  <a:pt x="756" y="573"/>
                  <a:pt x="708" y="573"/>
                </a:cubicBezTo>
                <a:cubicBezTo>
                  <a:pt x="687" y="573"/>
                  <a:pt x="687" y="573"/>
                  <a:pt x="687" y="573"/>
                </a:cubicBezTo>
                <a:cubicBezTo>
                  <a:pt x="650" y="573"/>
                  <a:pt x="633" y="566"/>
                  <a:pt x="633" y="498"/>
                </a:cubicBezTo>
                <a:cubicBezTo>
                  <a:pt x="633" y="182"/>
                  <a:pt x="633" y="182"/>
                  <a:pt x="633" y="182"/>
                </a:cubicBezTo>
                <a:lnTo>
                  <a:pt x="560" y="207"/>
                </a:lnTo>
                <a:close/>
                <a:moveTo>
                  <a:pt x="238" y="804"/>
                </a:moveTo>
                <a:cubicBezTo>
                  <a:pt x="250" y="806"/>
                  <a:pt x="250" y="806"/>
                  <a:pt x="250" y="806"/>
                </a:cubicBezTo>
                <a:cubicBezTo>
                  <a:pt x="225" y="874"/>
                  <a:pt x="225" y="874"/>
                  <a:pt x="225" y="874"/>
                </a:cubicBezTo>
                <a:cubicBezTo>
                  <a:pt x="200" y="806"/>
                  <a:pt x="200" y="806"/>
                  <a:pt x="200" y="806"/>
                </a:cubicBezTo>
                <a:cubicBezTo>
                  <a:pt x="213" y="804"/>
                  <a:pt x="213" y="804"/>
                  <a:pt x="213" y="804"/>
                </a:cubicBezTo>
                <a:cubicBezTo>
                  <a:pt x="213" y="794"/>
                  <a:pt x="213" y="794"/>
                  <a:pt x="213" y="794"/>
                </a:cubicBezTo>
                <a:cubicBezTo>
                  <a:pt x="174" y="794"/>
                  <a:pt x="174" y="794"/>
                  <a:pt x="174" y="794"/>
                </a:cubicBezTo>
                <a:cubicBezTo>
                  <a:pt x="172" y="804"/>
                  <a:pt x="172" y="804"/>
                  <a:pt x="172" y="804"/>
                </a:cubicBezTo>
                <a:cubicBezTo>
                  <a:pt x="180" y="806"/>
                  <a:pt x="180" y="806"/>
                  <a:pt x="180" y="806"/>
                </a:cubicBezTo>
                <a:cubicBezTo>
                  <a:pt x="182" y="807"/>
                  <a:pt x="183" y="807"/>
                  <a:pt x="184" y="809"/>
                </a:cubicBezTo>
                <a:cubicBezTo>
                  <a:pt x="215" y="889"/>
                  <a:pt x="215" y="889"/>
                  <a:pt x="215" y="889"/>
                </a:cubicBezTo>
                <a:cubicBezTo>
                  <a:pt x="234" y="889"/>
                  <a:pt x="234" y="889"/>
                  <a:pt x="234" y="889"/>
                </a:cubicBezTo>
                <a:cubicBezTo>
                  <a:pt x="265" y="809"/>
                  <a:pt x="265" y="809"/>
                  <a:pt x="265" y="809"/>
                </a:cubicBezTo>
                <a:cubicBezTo>
                  <a:pt x="266" y="806"/>
                  <a:pt x="267" y="806"/>
                  <a:pt x="270" y="806"/>
                </a:cubicBezTo>
                <a:cubicBezTo>
                  <a:pt x="276" y="804"/>
                  <a:pt x="276" y="804"/>
                  <a:pt x="276" y="804"/>
                </a:cubicBezTo>
                <a:cubicBezTo>
                  <a:pt x="276" y="794"/>
                  <a:pt x="276" y="794"/>
                  <a:pt x="276" y="794"/>
                </a:cubicBezTo>
                <a:cubicBezTo>
                  <a:pt x="240" y="794"/>
                  <a:pt x="240" y="794"/>
                  <a:pt x="240" y="794"/>
                </a:cubicBezTo>
                <a:lnTo>
                  <a:pt x="238" y="804"/>
                </a:lnTo>
                <a:close/>
                <a:moveTo>
                  <a:pt x="157" y="874"/>
                </a:moveTo>
                <a:cubicBezTo>
                  <a:pt x="157" y="826"/>
                  <a:pt x="157" y="826"/>
                  <a:pt x="157" y="826"/>
                </a:cubicBezTo>
                <a:cubicBezTo>
                  <a:pt x="157" y="806"/>
                  <a:pt x="149" y="792"/>
                  <a:pt x="128" y="792"/>
                </a:cubicBezTo>
                <a:cubicBezTo>
                  <a:pt x="115" y="792"/>
                  <a:pt x="104" y="799"/>
                  <a:pt x="94" y="805"/>
                </a:cubicBezTo>
                <a:cubicBezTo>
                  <a:pt x="93" y="805"/>
                  <a:pt x="93" y="805"/>
                  <a:pt x="93" y="805"/>
                </a:cubicBezTo>
                <a:cubicBezTo>
                  <a:pt x="92" y="794"/>
                  <a:pt x="92" y="794"/>
                  <a:pt x="92" y="794"/>
                </a:cubicBezTo>
                <a:cubicBezTo>
                  <a:pt x="68" y="794"/>
                  <a:pt x="68" y="794"/>
                  <a:pt x="68" y="794"/>
                </a:cubicBezTo>
                <a:cubicBezTo>
                  <a:pt x="66" y="804"/>
                  <a:pt x="66" y="804"/>
                  <a:pt x="66" y="804"/>
                </a:cubicBezTo>
                <a:cubicBezTo>
                  <a:pt x="77" y="808"/>
                  <a:pt x="77" y="808"/>
                  <a:pt x="77" y="808"/>
                </a:cubicBezTo>
                <a:cubicBezTo>
                  <a:pt x="79" y="808"/>
                  <a:pt x="79" y="809"/>
                  <a:pt x="79" y="811"/>
                </a:cubicBezTo>
                <a:cubicBezTo>
                  <a:pt x="79" y="874"/>
                  <a:pt x="79" y="874"/>
                  <a:pt x="79" y="874"/>
                </a:cubicBezTo>
                <a:cubicBezTo>
                  <a:pt x="79" y="877"/>
                  <a:pt x="79" y="877"/>
                  <a:pt x="76" y="878"/>
                </a:cubicBezTo>
                <a:cubicBezTo>
                  <a:pt x="67" y="879"/>
                  <a:pt x="67" y="879"/>
                  <a:pt x="67" y="879"/>
                </a:cubicBezTo>
                <a:cubicBezTo>
                  <a:pt x="67" y="889"/>
                  <a:pt x="67" y="889"/>
                  <a:pt x="67" y="889"/>
                </a:cubicBezTo>
                <a:cubicBezTo>
                  <a:pt x="109" y="889"/>
                  <a:pt x="109" y="889"/>
                  <a:pt x="109" y="889"/>
                </a:cubicBezTo>
                <a:cubicBezTo>
                  <a:pt x="109" y="879"/>
                  <a:pt x="109" y="879"/>
                  <a:pt x="109" y="879"/>
                </a:cubicBezTo>
                <a:cubicBezTo>
                  <a:pt x="99" y="878"/>
                  <a:pt x="99" y="878"/>
                  <a:pt x="99" y="878"/>
                </a:cubicBezTo>
                <a:cubicBezTo>
                  <a:pt x="96" y="877"/>
                  <a:pt x="96" y="877"/>
                  <a:pt x="96" y="874"/>
                </a:cubicBezTo>
                <a:cubicBezTo>
                  <a:pt x="96" y="819"/>
                  <a:pt x="96" y="819"/>
                  <a:pt x="96" y="819"/>
                </a:cubicBezTo>
                <a:cubicBezTo>
                  <a:pt x="104" y="812"/>
                  <a:pt x="114" y="807"/>
                  <a:pt x="124" y="807"/>
                </a:cubicBezTo>
                <a:cubicBezTo>
                  <a:pt x="138" y="807"/>
                  <a:pt x="140" y="818"/>
                  <a:pt x="140" y="830"/>
                </a:cubicBezTo>
                <a:cubicBezTo>
                  <a:pt x="140" y="874"/>
                  <a:pt x="140" y="874"/>
                  <a:pt x="140" y="874"/>
                </a:cubicBezTo>
                <a:cubicBezTo>
                  <a:pt x="140" y="876"/>
                  <a:pt x="139" y="877"/>
                  <a:pt x="137" y="878"/>
                </a:cubicBezTo>
                <a:cubicBezTo>
                  <a:pt x="128" y="879"/>
                  <a:pt x="128" y="879"/>
                  <a:pt x="128" y="879"/>
                </a:cubicBezTo>
                <a:cubicBezTo>
                  <a:pt x="128" y="889"/>
                  <a:pt x="128" y="889"/>
                  <a:pt x="128" y="889"/>
                </a:cubicBezTo>
                <a:cubicBezTo>
                  <a:pt x="170" y="889"/>
                  <a:pt x="170" y="889"/>
                  <a:pt x="170" y="889"/>
                </a:cubicBezTo>
                <a:cubicBezTo>
                  <a:pt x="170" y="879"/>
                  <a:pt x="170" y="879"/>
                  <a:pt x="170" y="879"/>
                </a:cubicBezTo>
                <a:cubicBezTo>
                  <a:pt x="160" y="878"/>
                  <a:pt x="160" y="878"/>
                  <a:pt x="160" y="878"/>
                </a:cubicBezTo>
                <a:cubicBezTo>
                  <a:pt x="157" y="877"/>
                  <a:pt x="157" y="877"/>
                  <a:pt x="157" y="874"/>
                </a:cubicBezTo>
                <a:close/>
                <a:moveTo>
                  <a:pt x="416" y="834"/>
                </a:moveTo>
                <a:cubicBezTo>
                  <a:pt x="404" y="831"/>
                  <a:pt x="393" y="829"/>
                  <a:pt x="393" y="819"/>
                </a:cubicBezTo>
                <a:cubicBezTo>
                  <a:pt x="393" y="811"/>
                  <a:pt x="399" y="805"/>
                  <a:pt x="412" y="805"/>
                </a:cubicBezTo>
                <a:cubicBezTo>
                  <a:pt x="419" y="805"/>
                  <a:pt x="424" y="806"/>
                  <a:pt x="427" y="807"/>
                </a:cubicBezTo>
                <a:cubicBezTo>
                  <a:pt x="428" y="807"/>
                  <a:pt x="428" y="808"/>
                  <a:pt x="429" y="809"/>
                </a:cubicBezTo>
                <a:cubicBezTo>
                  <a:pt x="431" y="821"/>
                  <a:pt x="431" y="821"/>
                  <a:pt x="431" y="821"/>
                </a:cubicBezTo>
                <a:cubicBezTo>
                  <a:pt x="443" y="821"/>
                  <a:pt x="443" y="821"/>
                  <a:pt x="443" y="821"/>
                </a:cubicBezTo>
                <a:cubicBezTo>
                  <a:pt x="443" y="798"/>
                  <a:pt x="443" y="798"/>
                  <a:pt x="443" y="798"/>
                </a:cubicBezTo>
                <a:cubicBezTo>
                  <a:pt x="439" y="796"/>
                  <a:pt x="427" y="792"/>
                  <a:pt x="414" y="792"/>
                </a:cubicBezTo>
                <a:cubicBezTo>
                  <a:pt x="395" y="792"/>
                  <a:pt x="378" y="800"/>
                  <a:pt x="378" y="821"/>
                </a:cubicBezTo>
                <a:cubicBezTo>
                  <a:pt x="378" y="841"/>
                  <a:pt x="394" y="845"/>
                  <a:pt x="408" y="848"/>
                </a:cubicBezTo>
                <a:cubicBezTo>
                  <a:pt x="420" y="851"/>
                  <a:pt x="430" y="854"/>
                  <a:pt x="430" y="865"/>
                </a:cubicBezTo>
                <a:cubicBezTo>
                  <a:pt x="430" y="875"/>
                  <a:pt x="422" y="879"/>
                  <a:pt x="410" y="879"/>
                </a:cubicBezTo>
                <a:cubicBezTo>
                  <a:pt x="401" y="879"/>
                  <a:pt x="394" y="877"/>
                  <a:pt x="392" y="876"/>
                </a:cubicBezTo>
                <a:cubicBezTo>
                  <a:pt x="390" y="876"/>
                  <a:pt x="390" y="875"/>
                  <a:pt x="390" y="874"/>
                </a:cubicBezTo>
                <a:cubicBezTo>
                  <a:pt x="388" y="861"/>
                  <a:pt x="388" y="861"/>
                  <a:pt x="388" y="861"/>
                </a:cubicBezTo>
                <a:cubicBezTo>
                  <a:pt x="375" y="860"/>
                  <a:pt x="375" y="860"/>
                  <a:pt x="375" y="860"/>
                </a:cubicBezTo>
                <a:cubicBezTo>
                  <a:pt x="375" y="885"/>
                  <a:pt x="375" y="885"/>
                  <a:pt x="375" y="885"/>
                </a:cubicBezTo>
                <a:cubicBezTo>
                  <a:pt x="379" y="887"/>
                  <a:pt x="394" y="891"/>
                  <a:pt x="409" y="891"/>
                </a:cubicBezTo>
                <a:cubicBezTo>
                  <a:pt x="428" y="891"/>
                  <a:pt x="446" y="884"/>
                  <a:pt x="446" y="862"/>
                </a:cubicBezTo>
                <a:cubicBezTo>
                  <a:pt x="446" y="842"/>
                  <a:pt x="430" y="838"/>
                  <a:pt x="416" y="834"/>
                </a:cubicBezTo>
                <a:close/>
                <a:moveTo>
                  <a:pt x="324" y="792"/>
                </a:moveTo>
                <a:cubicBezTo>
                  <a:pt x="301" y="792"/>
                  <a:pt x="282" y="808"/>
                  <a:pt x="282" y="842"/>
                </a:cubicBezTo>
                <a:cubicBezTo>
                  <a:pt x="282" y="869"/>
                  <a:pt x="293" y="891"/>
                  <a:pt x="326" y="891"/>
                </a:cubicBezTo>
                <a:cubicBezTo>
                  <a:pt x="339" y="891"/>
                  <a:pt x="350" y="888"/>
                  <a:pt x="360" y="883"/>
                </a:cubicBezTo>
                <a:cubicBezTo>
                  <a:pt x="354" y="870"/>
                  <a:pt x="354" y="870"/>
                  <a:pt x="354" y="870"/>
                </a:cubicBezTo>
                <a:cubicBezTo>
                  <a:pt x="344" y="875"/>
                  <a:pt x="338" y="877"/>
                  <a:pt x="328" y="877"/>
                </a:cubicBezTo>
                <a:cubicBezTo>
                  <a:pt x="308" y="877"/>
                  <a:pt x="300" y="864"/>
                  <a:pt x="300" y="846"/>
                </a:cubicBezTo>
                <a:cubicBezTo>
                  <a:pt x="361" y="846"/>
                  <a:pt x="361" y="846"/>
                  <a:pt x="361" y="846"/>
                </a:cubicBezTo>
                <a:cubicBezTo>
                  <a:pt x="362" y="842"/>
                  <a:pt x="362" y="839"/>
                  <a:pt x="362" y="836"/>
                </a:cubicBezTo>
                <a:cubicBezTo>
                  <a:pt x="362" y="805"/>
                  <a:pt x="346" y="792"/>
                  <a:pt x="324" y="792"/>
                </a:cubicBezTo>
                <a:close/>
                <a:moveTo>
                  <a:pt x="300" y="833"/>
                </a:moveTo>
                <a:cubicBezTo>
                  <a:pt x="301" y="813"/>
                  <a:pt x="312" y="806"/>
                  <a:pt x="324" y="806"/>
                </a:cubicBezTo>
                <a:cubicBezTo>
                  <a:pt x="335" y="806"/>
                  <a:pt x="345" y="812"/>
                  <a:pt x="345" y="833"/>
                </a:cubicBezTo>
                <a:lnTo>
                  <a:pt x="300" y="833"/>
                </a:lnTo>
                <a:close/>
                <a:moveTo>
                  <a:pt x="0" y="766"/>
                </a:moveTo>
                <a:cubicBezTo>
                  <a:pt x="14" y="767"/>
                  <a:pt x="14" y="767"/>
                  <a:pt x="14" y="767"/>
                </a:cubicBezTo>
                <a:cubicBezTo>
                  <a:pt x="16" y="767"/>
                  <a:pt x="17" y="768"/>
                  <a:pt x="17" y="771"/>
                </a:cubicBezTo>
                <a:cubicBezTo>
                  <a:pt x="17" y="874"/>
                  <a:pt x="17" y="874"/>
                  <a:pt x="17" y="874"/>
                </a:cubicBezTo>
                <a:cubicBezTo>
                  <a:pt x="17" y="877"/>
                  <a:pt x="16" y="877"/>
                  <a:pt x="14" y="878"/>
                </a:cubicBezTo>
                <a:cubicBezTo>
                  <a:pt x="0" y="879"/>
                  <a:pt x="0" y="879"/>
                  <a:pt x="0" y="879"/>
                </a:cubicBezTo>
                <a:cubicBezTo>
                  <a:pt x="0" y="889"/>
                  <a:pt x="0" y="889"/>
                  <a:pt x="0" y="889"/>
                </a:cubicBezTo>
                <a:cubicBezTo>
                  <a:pt x="51" y="889"/>
                  <a:pt x="51" y="889"/>
                  <a:pt x="51" y="889"/>
                </a:cubicBezTo>
                <a:cubicBezTo>
                  <a:pt x="51" y="879"/>
                  <a:pt x="51" y="879"/>
                  <a:pt x="51" y="879"/>
                </a:cubicBezTo>
                <a:cubicBezTo>
                  <a:pt x="36" y="877"/>
                  <a:pt x="36" y="877"/>
                  <a:pt x="36" y="877"/>
                </a:cubicBezTo>
                <a:cubicBezTo>
                  <a:pt x="34" y="877"/>
                  <a:pt x="34" y="877"/>
                  <a:pt x="34" y="874"/>
                </a:cubicBezTo>
                <a:cubicBezTo>
                  <a:pt x="34" y="771"/>
                  <a:pt x="34" y="771"/>
                  <a:pt x="34" y="771"/>
                </a:cubicBezTo>
                <a:cubicBezTo>
                  <a:pt x="34" y="768"/>
                  <a:pt x="34" y="767"/>
                  <a:pt x="36" y="767"/>
                </a:cubicBezTo>
                <a:cubicBezTo>
                  <a:pt x="51" y="766"/>
                  <a:pt x="51" y="766"/>
                  <a:pt x="51" y="766"/>
                </a:cubicBezTo>
                <a:cubicBezTo>
                  <a:pt x="51" y="756"/>
                  <a:pt x="51" y="756"/>
                  <a:pt x="51" y="756"/>
                </a:cubicBezTo>
                <a:cubicBezTo>
                  <a:pt x="0" y="756"/>
                  <a:pt x="0" y="756"/>
                  <a:pt x="0" y="756"/>
                </a:cubicBezTo>
                <a:lnTo>
                  <a:pt x="0" y="766"/>
                </a:lnTo>
                <a:close/>
                <a:moveTo>
                  <a:pt x="1492" y="834"/>
                </a:moveTo>
                <a:cubicBezTo>
                  <a:pt x="1480" y="831"/>
                  <a:pt x="1469" y="829"/>
                  <a:pt x="1469" y="819"/>
                </a:cubicBezTo>
                <a:cubicBezTo>
                  <a:pt x="1469" y="811"/>
                  <a:pt x="1475" y="805"/>
                  <a:pt x="1488" y="805"/>
                </a:cubicBezTo>
                <a:cubicBezTo>
                  <a:pt x="1494" y="805"/>
                  <a:pt x="1500" y="806"/>
                  <a:pt x="1502" y="807"/>
                </a:cubicBezTo>
                <a:cubicBezTo>
                  <a:pt x="1504" y="807"/>
                  <a:pt x="1504" y="808"/>
                  <a:pt x="1504" y="809"/>
                </a:cubicBezTo>
                <a:cubicBezTo>
                  <a:pt x="1506" y="821"/>
                  <a:pt x="1506" y="821"/>
                  <a:pt x="1506" y="821"/>
                </a:cubicBezTo>
                <a:cubicBezTo>
                  <a:pt x="1519" y="821"/>
                  <a:pt x="1519" y="821"/>
                  <a:pt x="1519" y="821"/>
                </a:cubicBezTo>
                <a:cubicBezTo>
                  <a:pt x="1519" y="798"/>
                  <a:pt x="1519" y="798"/>
                  <a:pt x="1519" y="798"/>
                </a:cubicBezTo>
                <a:cubicBezTo>
                  <a:pt x="1515" y="796"/>
                  <a:pt x="1503" y="792"/>
                  <a:pt x="1490" y="792"/>
                </a:cubicBezTo>
                <a:cubicBezTo>
                  <a:pt x="1471" y="792"/>
                  <a:pt x="1453" y="800"/>
                  <a:pt x="1453" y="821"/>
                </a:cubicBezTo>
                <a:cubicBezTo>
                  <a:pt x="1453" y="841"/>
                  <a:pt x="1469" y="845"/>
                  <a:pt x="1484" y="848"/>
                </a:cubicBezTo>
                <a:cubicBezTo>
                  <a:pt x="1495" y="851"/>
                  <a:pt x="1506" y="854"/>
                  <a:pt x="1506" y="865"/>
                </a:cubicBezTo>
                <a:cubicBezTo>
                  <a:pt x="1506" y="875"/>
                  <a:pt x="1498" y="879"/>
                  <a:pt x="1486" y="879"/>
                </a:cubicBezTo>
                <a:cubicBezTo>
                  <a:pt x="1477" y="879"/>
                  <a:pt x="1470" y="877"/>
                  <a:pt x="1468" y="876"/>
                </a:cubicBezTo>
                <a:cubicBezTo>
                  <a:pt x="1466" y="876"/>
                  <a:pt x="1466" y="875"/>
                  <a:pt x="1465" y="874"/>
                </a:cubicBezTo>
                <a:cubicBezTo>
                  <a:pt x="1463" y="861"/>
                  <a:pt x="1463" y="861"/>
                  <a:pt x="1463" y="861"/>
                </a:cubicBezTo>
                <a:cubicBezTo>
                  <a:pt x="1451" y="860"/>
                  <a:pt x="1451" y="860"/>
                  <a:pt x="1451" y="860"/>
                </a:cubicBezTo>
                <a:cubicBezTo>
                  <a:pt x="1451" y="885"/>
                  <a:pt x="1451" y="885"/>
                  <a:pt x="1451" y="885"/>
                </a:cubicBezTo>
                <a:cubicBezTo>
                  <a:pt x="1454" y="887"/>
                  <a:pt x="1469" y="891"/>
                  <a:pt x="1484" y="891"/>
                </a:cubicBezTo>
                <a:cubicBezTo>
                  <a:pt x="1504" y="891"/>
                  <a:pt x="1522" y="884"/>
                  <a:pt x="1522" y="862"/>
                </a:cubicBezTo>
                <a:cubicBezTo>
                  <a:pt x="1522" y="842"/>
                  <a:pt x="1506" y="838"/>
                  <a:pt x="1492" y="834"/>
                </a:cubicBezTo>
                <a:close/>
                <a:moveTo>
                  <a:pt x="1293" y="807"/>
                </a:moveTo>
                <a:cubicBezTo>
                  <a:pt x="1292" y="807"/>
                  <a:pt x="1292" y="807"/>
                  <a:pt x="1292" y="807"/>
                </a:cubicBezTo>
                <a:cubicBezTo>
                  <a:pt x="1290" y="794"/>
                  <a:pt x="1290" y="794"/>
                  <a:pt x="1290" y="794"/>
                </a:cubicBezTo>
                <a:cubicBezTo>
                  <a:pt x="1266" y="794"/>
                  <a:pt x="1266" y="794"/>
                  <a:pt x="1266" y="794"/>
                </a:cubicBezTo>
                <a:cubicBezTo>
                  <a:pt x="1265" y="804"/>
                  <a:pt x="1265" y="804"/>
                  <a:pt x="1265" y="804"/>
                </a:cubicBezTo>
                <a:cubicBezTo>
                  <a:pt x="1275" y="808"/>
                  <a:pt x="1275" y="808"/>
                  <a:pt x="1275" y="808"/>
                </a:cubicBezTo>
                <a:cubicBezTo>
                  <a:pt x="1277" y="808"/>
                  <a:pt x="1278" y="809"/>
                  <a:pt x="1278" y="811"/>
                </a:cubicBezTo>
                <a:cubicBezTo>
                  <a:pt x="1278" y="874"/>
                  <a:pt x="1278" y="874"/>
                  <a:pt x="1278" y="874"/>
                </a:cubicBezTo>
                <a:cubicBezTo>
                  <a:pt x="1278" y="877"/>
                  <a:pt x="1277" y="877"/>
                  <a:pt x="1275" y="878"/>
                </a:cubicBezTo>
                <a:cubicBezTo>
                  <a:pt x="1265" y="879"/>
                  <a:pt x="1265" y="879"/>
                  <a:pt x="1265" y="879"/>
                </a:cubicBezTo>
                <a:cubicBezTo>
                  <a:pt x="1265" y="889"/>
                  <a:pt x="1265" y="889"/>
                  <a:pt x="1265" y="889"/>
                </a:cubicBezTo>
                <a:cubicBezTo>
                  <a:pt x="1314" y="889"/>
                  <a:pt x="1314" y="889"/>
                  <a:pt x="1314" y="889"/>
                </a:cubicBezTo>
                <a:cubicBezTo>
                  <a:pt x="1314" y="879"/>
                  <a:pt x="1314" y="879"/>
                  <a:pt x="1314" y="879"/>
                </a:cubicBezTo>
                <a:cubicBezTo>
                  <a:pt x="1297" y="877"/>
                  <a:pt x="1297" y="877"/>
                  <a:pt x="1297" y="877"/>
                </a:cubicBezTo>
                <a:cubicBezTo>
                  <a:pt x="1294" y="877"/>
                  <a:pt x="1294" y="877"/>
                  <a:pt x="1294" y="874"/>
                </a:cubicBezTo>
                <a:cubicBezTo>
                  <a:pt x="1294" y="818"/>
                  <a:pt x="1294" y="818"/>
                  <a:pt x="1294" y="818"/>
                </a:cubicBezTo>
                <a:cubicBezTo>
                  <a:pt x="1299" y="814"/>
                  <a:pt x="1308" y="807"/>
                  <a:pt x="1316" y="807"/>
                </a:cubicBezTo>
                <a:cubicBezTo>
                  <a:pt x="1318" y="807"/>
                  <a:pt x="1318" y="807"/>
                  <a:pt x="1318" y="809"/>
                </a:cubicBezTo>
                <a:cubicBezTo>
                  <a:pt x="1321" y="821"/>
                  <a:pt x="1321" y="821"/>
                  <a:pt x="1321" y="821"/>
                </a:cubicBezTo>
                <a:cubicBezTo>
                  <a:pt x="1334" y="822"/>
                  <a:pt x="1334" y="822"/>
                  <a:pt x="1334" y="822"/>
                </a:cubicBezTo>
                <a:cubicBezTo>
                  <a:pt x="1334" y="794"/>
                  <a:pt x="1334" y="794"/>
                  <a:pt x="1334" y="794"/>
                </a:cubicBezTo>
                <a:cubicBezTo>
                  <a:pt x="1330" y="793"/>
                  <a:pt x="1325" y="792"/>
                  <a:pt x="1320" y="792"/>
                </a:cubicBezTo>
                <a:cubicBezTo>
                  <a:pt x="1308" y="792"/>
                  <a:pt x="1299" y="800"/>
                  <a:pt x="1293" y="807"/>
                </a:cubicBezTo>
                <a:close/>
                <a:moveTo>
                  <a:pt x="742" y="792"/>
                </a:moveTo>
                <a:cubicBezTo>
                  <a:pt x="719" y="792"/>
                  <a:pt x="700" y="808"/>
                  <a:pt x="700" y="842"/>
                </a:cubicBezTo>
                <a:cubicBezTo>
                  <a:pt x="700" y="869"/>
                  <a:pt x="711" y="891"/>
                  <a:pt x="744" y="891"/>
                </a:cubicBezTo>
                <a:cubicBezTo>
                  <a:pt x="757" y="891"/>
                  <a:pt x="768" y="888"/>
                  <a:pt x="778" y="883"/>
                </a:cubicBezTo>
                <a:cubicBezTo>
                  <a:pt x="772" y="870"/>
                  <a:pt x="772" y="870"/>
                  <a:pt x="772" y="870"/>
                </a:cubicBezTo>
                <a:cubicBezTo>
                  <a:pt x="763" y="875"/>
                  <a:pt x="756" y="877"/>
                  <a:pt x="746" y="877"/>
                </a:cubicBezTo>
                <a:cubicBezTo>
                  <a:pt x="726" y="877"/>
                  <a:pt x="718" y="864"/>
                  <a:pt x="718" y="846"/>
                </a:cubicBezTo>
                <a:cubicBezTo>
                  <a:pt x="779" y="846"/>
                  <a:pt x="779" y="846"/>
                  <a:pt x="779" y="846"/>
                </a:cubicBezTo>
                <a:cubicBezTo>
                  <a:pt x="780" y="842"/>
                  <a:pt x="780" y="839"/>
                  <a:pt x="780" y="836"/>
                </a:cubicBezTo>
                <a:cubicBezTo>
                  <a:pt x="780" y="805"/>
                  <a:pt x="764" y="792"/>
                  <a:pt x="742" y="792"/>
                </a:cubicBezTo>
                <a:close/>
                <a:moveTo>
                  <a:pt x="718" y="833"/>
                </a:moveTo>
                <a:cubicBezTo>
                  <a:pt x="719" y="813"/>
                  <a:pt x="730" y="806"/>
                  <a:pt x="742" y="806"/>
                </a:cubicBezTo>
                <a:cubicBezTo>
                  <a:pt x="753" y="806"/>
                  <a:pt x="763" y="812"/>
                  <a:pt x="763" y="833"/>
                </a:cubicBezTo>
                <a:lnTo>
                  <a:pt x="718" y="833"/>
                </a:lnTo>
                <a:close/>
                <a:moveTo>
                  <a:pt x="1339" y="571"/>
                </a:moveTo>
                <a:cubicBezTo>
                  <a:pt x="1234" y="571"/>
                  <a:pt x="1164" y="486"/>
                  <a:pt x="1164" y="359"/>
                </a:cubicBezTo>
                <a:cubicBezTo>
                  <a:pt x="1164" y="244"/>
                  <a:pt x="1237" y="165"/>
                  <a:pt x="1342" y="165"/>
                </a:cubicBezTo>
                <a:cubicBezTo>
                  <a:pt x="1408" y="165"/>
                  <a:pt x="1461" y="199"/>
                  <a:pt x="1490" y="261"/>
                </a:cubicBezTo>
                <a:cubicBezTo>
                  <a:pt x="1494" y="261"/>
                  <a:pt x="1494" y="261"/>
                  <a:pt x="1494" y="261"/>
                </a:cubicBezTo>
                <a:cubicBezTo>
                  <a:pt x="1495" y="260"/>
                  <a:pt x="1495" y="260"/>
                  <a:pt x="1495" y="260"/>
                </a:cubicBezTo>
                <a:cubicBezTo>
                  <a:pt x="1509" y="227"/>
                  <a:pt x="1523" y="199"/>
                  <a:pt x="1543" y="170"/>
                </a:cubicBezTo>
                <a:cubicBezTo>
                  <a:pt x="1526" y="160"/>
                  <a:pt x="1526" y="160"/>
                  <a:pt x="1526" y="160"/>
                </a:cubicBezTo>
                <a:cubicBezTo>
                  <a:pt x="1521" y="167"/>
                  <a:pt x="1517" y="173"/>
                  <a:pt x="1512" y="181"/>
                </a:cubicBezTo>
                <a:cubicBezTo>
                  <a:pt x="1500" y="176"/>
                  <a:pt x="1477" y="167"/>
                  <a:pt x="1463" y="162"/>
                </a:cubicBezTo>
                <a:cubicBezTo>
                  <a:pt x="1429" y="151"/>
                  <a:pt x="1387" y="139"/>
                  <a:pt x="1330" y="139"/>
                </a:cubicBezTo>
                <a:cubicBezTo>
                  <a:pt x="1185" y="139"/>
                  <a:pt x="1080" y="243"/>
                  <a:pt x="1080" y="386"/>
                </a:cubicBezTo>
                <a:cubicBezTo>
                  <a:pt x="1080" y="533"/>
                  <a:pt x="1200" y="610"/>
                  <a:pt x="1319" y="610"/>
                </a:cubicBezTo>
                <a:cubicBezTo>
                  <a:pt x="1412" y="610"/>
                  <a:pt x="1486" y="560"/>
                  <a:pt x="1522" y="495"/>
                </a:cubicBezTo>
                <a:cubicBezTo>
                  <a:pt x="1509" y="482"/>
                  <a:pt x="1509" y="482"/>
                  <a:pt x="1509" y="482"/>
                </a:cubicBezTo>
                <a:cubicBezTo>
                  <a:pt x="1467" y="544"/>
                  <a:pt x="1412" y="571"/>
                  <a:pt x="1339" y="571"/>
                </a:cubicBezTo>
                <a:close/>
                <a:moveTo>
                  <a:pt x="1425" y="874"/>
                </a:moveTo>
                <a:cubicBezTo>
                  <a:pt x="1397" y="828"/>
                  <a:pt x="1397" y="828"/>
                  <a:pt x="1397" y="828"/>
                </a:cubicBezTo>
                <a:cubicBezTo>
                  <a:pt x="1414" y="809"/>
                  <a:pt x="1414" y="809"/>
                  <a:pt x="1414" y="809"/>
                </a:cubicBezTo>
                <a:cubicBezTo>
                  <a:pt x="1415" y="807"/>
                  <a:pt x="1416" y="807"/>
                  <a:pt x="1418" y="806"/>
                </a:cubicBezTo>
                <a:cubicBezTo>
                  <a:pt x="1429" y="804"/>
                  <a:pt x="1429" y="804"/>
                  <a:pt x="1429" y="804"/>
                </a:cubicBezTo>
                <a:cubicBezTo>
                  <a:pt x="1429" y="794"/>
                  <a:pt x="1429" y="794"/>
                  <a:pt x="1429" y="794"/>
                </a:cubicBezTo>
                <a:cubicBezTo>
                  <a:pt x="1408" y="794"/>
                  <a:pt x="1408" y="794"/>
                  <a:pt x="1408" y="794"/>
                </a:cubicBezTo>
                <a:cubicBezTo>
                  <a:pt x="1369" y="838"/>
                  <a:pt x="1369" y="838"/>
                  <a:pt x="1369" y="838"/>
                </a:cubicBezTo>
                <a:cubicBezTo>
                  <a:pt x="1369" y="750"/>
                  <a:pt x="1369" y="750"/>
                  <a:pt x="1369" y="750"/>
                </a:cubicBezTo>
                <a:cubicBezTo>
                  <a:pt x="1341" y="750"/>
                  <a:pt x="1341" y="750"/>
                  <a:pt x="1341" y="750"/>
                </a:cubicBezTo>
                <a:cubicBezTo>
                  <a:pt x="1339" y="760"/>
                  <a:pt x="1339" y="760"/>
                  <a:pt x="1339" y="760"/>
                </a:cubicBezTo>
                <a:cubicBezTo>
                  <a:pt x="1350" y="763"/>
                  <a:pt x="1350" y="763"/>
                  <a:pt x="1350" y="763"/>
                </a:cubicBezTo>
                <a:cubicBezTo>
                  <a:pt x="1352" y="764"/>
                  <a:pt x="1352" y="765"/>
                  <a:pt x="1352" y="767"/>
                </a:cubicBezTo>
                <a:cubicBezTo>
                  <a:pt x="1352" y="874"/>
                  <a:pt x="1352" y="874"/>
                  <a:pt x="1352" y="874"/>
                </a:cubicBezTo>
                <a:cubicBezTo>
                  <a:pt x="1352" y="877"/>
                  <a:pt x="1352" y="877"/>
                  <a:pt x="1350" y="878"/>
                </a:cubicBezTo>
                <a:cubicBezTo>
                  <a:pt x="1338" y="879"/>
                  <a:pt x="1338" y="879"/>
                  <a:pt x="1338" y="879"/>
                </a:cubicBezTo>
                <a:cubicBezTo>
                  <a:pt x="1338" y="889"/>
                  <a:pt x="1338" y="889"/>
                  <a:pt x="1338" y="889"/>
                </a:cubicBezTo>
                <a:cubicBezTo>
                  <a:pt x="1383" y="889"/>
                  <a:pt x="1383" y="889"/>
                  <a:pt x="1383" y="889"/>
                </a:cubicBezTo>
                <a:cubicBezTo>
                  <a:pt x="1383" y="879"/>
                  <a:pt x="1383" y="879"/>
                  <a:pt x="1383" y="879"/>
                </a:cubicBezTo>
                <a:cubicBezTo>
                  <a:pt x="1372" y="878"/>
                  <a:pt x="1372" y="878"/>
                  <a:pt x="1372" y="878"/>
                </a:cubicBezTo>
                <a:cubicBezTo>
                  <a:pt x="1369" y="877"/>
                  <a:pt x="1369" y="877"/>
                  <a:pt x="1369" y="874"/>
                </a:cubicBezTo>
                <a:cubicBezTo>
                  <a:pt x="1369" y="857"/>
                  <a:pt x="1369" y="857"/>
                  <a:pt x="1369" y="857"/>
                </a:cubicBezTo>
                <a:cubicBezTo>
                  <a:pt x="1385" y="839"/>
                  <a:pt x="1385" y="839"/>
                  <a:pt x="1385" y="839"/>
                </a:cubicBezTo>
                <a:cubicBezTo>
                  <a:pt x="1408" y="877"/>
                  <a:pt x="1408" y="877"/>
                  <a:pt x="1408" y="877"/>
                </a:cubicBezTo>
                <a:cubicBezTo>
                  <a:pt x="1396" y="879"/>
                  <a:pt x="1396" y="879"/>
                  <a:pt x="1396" y="879"/>
                </a:cubicBezTo>
                <a:cubicBezTo>
                  <a:pt x="1396" y="889"/>
                  <a:pt x="1396" y="889"/>
                  <a:pt x="1396" y="889"/>
                </a:cubicBezTo>
                <a:cubicBezTo>
                  <a:pt x="1440" y="889"/>
                  <a:pt x="1440" y="889"/>
                  <a:pt x="1440" y="889"/>
                </a:cubicBezTo>
                <a:cubicBezTo>
                  <a:pt x="1440" y="879"/>
                  <a:pt x="1440" y="879"/>
                  <a:pt x="1440" y="879"/>
                </a:cubicBezTo>
                <a:cubicBezTo>
                  <a:pt x="1430" y="877"/>
                  <a:pt x="1430" y="877"/>
                  <a:pt x="1430" y="877"/>
                </a:cubicBezTo>
                <a:cubicBezTo>
                  <a:pt x="1427" y="877"/>
                  <a:pt x="1426" y="876"/>
                  <a:pt x="1425" y="874"/>
                </a:cubicBezTo>
                <a:close/>
                <a:moveTo>
                  <a:pt x="945" y="877"/>
                </a:moveTo>
                <a:cubicBezTo>
                  <a:pt x="935" y="877"/>
                  <a:pt x="932" y="873"/>
                  <a:pt x="932" y="861"/>
                </a:cubicBezTo>
                <a:cubicBezTo>
                  <a:pt x="932" y="807"/>
                  <a:pt x="932" y="807"/>
                  <a:pt x="932" y="807"/>
                </a:cubicBezTo>
                <a:cubicBezTo>
                  <a:pt x="961" y="807"/>
                  <a:pt x="961" y="807"/>
                  <a:pt x="961" y="807"/>
                </a:cubicBezTo>
                <a:cubicBezTo>
                  <a:pt x="961" y="794"/>
                  <a:pt x="961" y="794"/>
                  <a:pt x="961" y="794"/>
                </a:cubicBezTo>
                <a:cubicBezTo>
                  <a:pt x="934" y="794"/>
                  <a:pt x="934" y="794"/>
                  <a:pt x="934" y="794"/>
                </a:cubicBezTo>
                <a:cubicBezTo>
                  <a:pt x="932" y="794"/>
                  <a:pt x="932" y="794"/>
                  <a:pt x="932" y="792"/>
                </a:cubicBezTo>
                <a:cubicBezTo>
                  <a:pt x="932" y="770"/>
                  <a:pt x="932" y="770"/>
                  <a:pt x="932" y="770"/>
                </a:cubicBezTo>
                <a:cubicBezTo>
                  <a:pt x="921" y="770"/>
                  <a:pt x="921" y="770"/>
                  <a:pt x="921" y="770"/>
                </a:cubicBezTo>
                <a:cubicBezTo>
                  <a:pt x="919" y="789"/>
                  <a:pt x="915" y="795"/>
                  <a:pt x="900" y="796"/>
                </a:cubicBezTo>
                <a:cubicBezTo>
                  <a:pt x="900" y="807"/>
                  <a:pt x="900" y="807"/>
                  <a:pt x="900" y="807"/>
                </a:cubicBezTo>
                <a:cubicBezTo>
                  <a:pt x="914" y="807"/>
                  <a:pt x="914" y="807"/>
                  <a:pt x="914" y="807"/>
                </a:cubicBezTo>
                <a:cubicBezTo>
                  <a:pt x="915" y="807"/>
                  <a:pt x="915" y="808"/>
                  <a:pt x="915" y="809"/>
                </a:cubicBezTo>
                <a:cubicBezTo>
                  <a:pt x="915" y="866"/>
                  <a:pt x="915" y="866"/>
                  <a:pt x="915" y="866"/>
                </a:cubicBezTo>
                <a:cubicBezTo>
                  <a:pt x="915" y="883"/>
                  <a:pt x="923" y="891"/>
                  <a:pt x="941" y="891"/>
                </a:cubicBezTo>
                <a:cubicBezTo>
                  <a:pt x="950" y="891"/>
                  <a:pt x="959" y="888"/>
                  <a:pt x="966" y="885"/>
                </a:cubicBezTo>
                <a:cubicBezTo>
                  <a:pt x="962" y="874"/>
                  <a:pt x="962" y="874"/>
                  <a:pt x="962" y="874"/>
                </a:cubicBezTo>
                <a:cubicBezTo>
                  <a:pt x="957" y="876"/>
                  <a:pt x="951" y="877"/>
                  <a:pt x="945" y="877"/>
                </a:cubicBezTo>
                <a:close/>
                <a:moveTo>
                  <a:pt x="1211" y="792"/>
                </a:moveTo>
                <a:cubicBezTo>
                  <a:pt x="1179" y="792"/>
                  <a:pt x="1164" y="812"/>
                  <a:pt x="1164" y="841"/>
                </a:cubicBezTo>
                <a:cubicBezTo>
                  <a:pt x="1164" y="870"/>
                  <a:pt x="1177" y="891"/>
                  <a:pt x="1209" y="891"/>
                </a:cubicBezTo>
                <a:cubicBezTo>
                  <a:pt x="1240" y="891"/>
                  <a:pt x="1254" y="871"/>
                  <a:pt x="1254" y="840"/>
                </a:cubicBezTo>
                <a:cubicBezTo>
                  <a:pt x="1254" y="813"/>
                  <a:pt x="1242" y="792"/>
                  <a:pt x="1211" y="792"/>
                </a:cubicBezTo>
                <a:close/>
                <a:moveTo>
                  <a:pt x="1209" y="878"/>
                </a:moveTo>
                <a:cubicBezTo>
                  <a:pt x="1191" y="878"/>
                  <a:pt x="1182" y="866"/>
                  <a:pt x="1182" y="841"/>
                </a:cubicBezTo>
                <a:cubicBezTo>
                  <a:pt x="1182" y="817"/>
                  <a:pt x="1192" y="806"/>
                  <a:pt x="1210" y="806"/>
                </a:cubicBezTo>
                <a:cubicBezTo>
                  <a:pt x="1228" y="806"/>
                  <a:pt x="1237" y="817"/>
                  <a:pt x="1237" y="841"/>
                </a:cubicBezTo>
                <a:cubicBezTo>
                  <a:pt x="1237" y="866"/>
                  <a:pt x="1227" y="878"/>
                  <a:pt x="1209" y="878"/>
                </a:cubicBezTo>
                <a:close/>
                <a:moveTo>
                  <a:pt x="883" y="874"/>
                </a:moveTo>
                <a:cubicBezTo>
                  <a:pt x="883" y="826"/>
                  <a:pt x="883" y="826"/>
                  <a:pt x="883" y="826"/>
                </a:cubicBezTo>
                <a:cubicBezTo>
                  <a:pt x="883" y="806"/>
                  <a:pt x="875" y="792"/>
                  <a:pt x="854" y="792"/>
                </a:cubicBezTo>
                <a:cubicBezTo>
                  <a:pt x="841" y="792"/>
                  <a:pt x="830" y="799"/>
                  <a:pt x="820" y="805"/>
                </a:cubicBezTo>
                <a:cubicBezTo>
                  <a:pt x="819" y="805"/>
                  <a:pt x="819" y="805"/>
                  <a:pt x="819" y="805"/>
                </a:cubicBezTo>
                <a:cubicBezTo>
                  <a:pt x="818" y="794"/>
                  <a:pt x="818" y="794"/>
                  <a:pt x="818" y="794"/>
                </a:cubicBezTo>
                <a:cubicBezTo>
                  <a:pt x="794" y="794"/>
                  <a:pt x="794" y="794"/>
                  <a:pt x="794" y="794"/>
                </a:cubicBezTo>
                <a:cubicBezTo>
                  <a:pt x="792" y="804"/>
                  <a:pt x="792" y="804"/>
                  <a:pt x="792" y="804"/>
                </a:cubicBezTo>
                <a:cubicBezTo>
                  <a:pt x="803" y="808"/>
                  <a:pt x="803" y="808"/>
                  <a:pt x="803" y="808"/>
                </a:cubicBezTo>
                <a:cubicBezTo>
                  <a:pt x="805" y="808"/>
                  <a:pt x="805" y="809"/>
                  <a:pt x="805" y="811"/>
                </a:cubicBezTo>
                <a:cubicBezTo>
                  <a:pt x="805" y="874"/>
                  <a:pt x="805" y="874"/>
                  <a:pt x="805" y="874"/>
                </a:cubicBezTo>
                <a:cubicBezTo>
                  <a:pt x="805" y="877"/>
                  <a:pt x="805" y="877"/>
                  <a:pt x="802" y="878"/>
                </a:cubicBezTo>
                <a:cubicBezTo>
                  <a:pt x="793" y="879"/>
                  <a:pt x="793" y="879"/>
                  <a:pt x="793" y="879"/>
                </a:cubicBezTo>
                <a:cubicBezTo>
                  <a:pt x="793" y="889"/>
                  <a:pt x="793" y="889"/>
                  <a:pt x="793" y="889"/>
                </a:cubicBezTo>
                <a:cubicBezTo>
                  <a:pt x="835" y="889"/>
                  <a:pt x="835" y="889"/>
                  <a:pt x="835" y="889"/>
                </a:cubicBezTo>
                <a:cubicBezTo>
                  <a:pt x="835" y="879"/>
                  <a:pt x="835" y="879"/>
                  <a:pt x="835" y="879"/>
                </a:cubicBezTo>
                <a:cubicBezTo>
                  <a:pt x="825" y="878"/>
                  <a:pt x="825" y="878"/>
                  <a:pt x="825" y="878"/>
                </a:cubicBezTo>
                <a:cubicBezTo>
                  <a:pt x="822" y="877"/>
                  <a:pt x="822" y="877"/>
                  <a:pt x="822" y="874"/>
                </a:cubicBezTo>
                <a:cubicBezTo>
                  <a:pt x="822" y="819"/>
                  <a:pt x="822" y="819"/>
                  <a:pt x="822" y="819"/>
                </a:cubicBezTo>
                <a:cubicBezTo>
                  <a:pt x="830" y="812"/>
                  <a:pt x="840" y="807"/>
                  <a:pt x="850" y="807"/>
                </a:cubicBezTo>
                <a:cubicBezTo>
                  <a:pt x="864" y="807"/>
                  <a:pt x="866" y="818"/>
                  <a:pt x="866" y="830"/>
                </a:cubicBezTo>
                <a:cubicBezTo>
                  <a:pt x="866" y="874"/>
                  <a:pt x="866" y="874"/>
                  <a:pt x="866" y="874"/>
                </a:cubicBezTo>
                <a:cubicBezTo>
                  <a:pt x="866" y="876"/>
                  <a:pt x="865" y="877"/>
                  <a:pt x="863" y="878"/>
                </a:cubicBezTo>
                <a:cubicBezTo>
                  <a:pt x="854" y="879"/>
                  <a:pt x="854" y="879"/>
                  <a:pt x="854" y="879"/>
                </a:cubicBezTo>
                <a:cubicBezTo>
                  <a:pt x="854" y="889"/>
                  <a:pt x="854" y="889"/>
                  <a:pt x="854" y="889"/>
                </a:cubicBezTo>
                <a:cubicBezTo>
                  <a:pt x="896" y="889"/>
                  <a:pt x="896" y="889"/>
                  <a:pt x="896" y="889"/>
                </a:cubicBezTo>
                <a:cubicBezTo>
                  <a:pt x="896" y="879"/>
                  <a:pt x="896" y="879"/>
                  <a:pt x="896" y="879"/>
                </a:cubicBezTo>
                <a:cubicBezTo>
                  <a:pt x="886" y="878"/>
                  <a:pt x="886" y="878"/>
                  <a:pt x="886" y="878"/>
                </a:cubicBezTo>
                <a:cubicBezTo>
                  <a:pt x="883" y="877"/>
                  <a:pt x="883" y="877"/>
                  <a:pt x="883" y="874"/>
                </a:cubicBezTo>
                <a:close/>
                <a:moveTo>
                  <a:pt x="1121" y="804"/>
                </a:moveTo>
                <a:cubicBezTo>
                  <a:pt x="1133" y="806"/>
                  <a:pt x="1133" y="806"/>
                  <a:pt x="1133" y="806"/>
                </a:cubicBezTo>
                <a:cubicBezTo>
                  <a:pt x="1113" y="872"/>
                  <a:pt x="1113" y="872"/>
                  <a:pt x="1113" y="872"/>
                </a:cubicBezTo>
                <a:cubicBezTo>
                  <a:pt x="1095" y="797"/>
                  <a:pt x="1095" y="797"/>
                  <a:pt x="1095" y="797"/>
                </a:cubicBezTo>
                <a:cubicBezTo>
                  <a:pt x="1076" y="797"/>
                  <a:pt x="1076" y="797"/>
                  <a:pt x="1076" y="797"/>
                </a:cubicBezTo>
                <a:cubicBezTo>
                  <a:pt x="1055" y="872"/>
                  <a:pt x="1055" y="872"/>
                  <a:pt x="1055" y="872"/>
                </a:cubicBezTo>
                <a:cubicBezTo>
                  <a:pt x="1034" y="806"/>
                  <a:pt x="1034" y="806"/>
                  <a:pt x="1034" y="806"/>
                </a:cubicBezTo>
                <a:cubicBezTo>
                  <a:pt x="1046" y="804"/>
                  <a:pt x="1046" y="804"/>
                  <a:pt x="1046" y="804"/>
                </a:cubicBezTo>
                <a:cubicBezTo>
                  <a:pt x="1046" y="794"/>
                  <a:pt x="1046" y="794"/>
                  <a:pt x="1046" y="794"/>
                </a:cubicBezTo>
                <a:cubicBezTo>
                  <a:pt x="1009" y="794"/>
                  <a:pt x="1009" y="794"/>
                  <a:pt x="1009" y="794"/>
                </a:cubicBezTo>
                <a:cubicBezTo>
                  <a:pt x="1007" y="804"/>
                  <a:pt x="1007" y="804"/>
                  <a:pt x="1007" y="804"/>
                </a:cubicBezTo>
                <a:cubicBezTo>
                  <a:pt x="1014" y="806"/>
                  <a:pt x="1014" y="806"/>
                  <a:pt x="1014" y="806"/>
                </a:cubicBezTo>
                <a:cubicBezTo>
                  <a:pt x="1017" y="807"/>
                  <a:pt x="1018" y="807"/>
                  <a:pt x="1018" y="809"/>
                </a:cubicBezTo>
                <a:cubicBezTo>
                  <a:pt x="1044" y="889"/>
                  <a:pt x="1044" y="889"/>
                  <a:pt x="1044" y="889"/>
                </a:cubicBezTo>
                <a:cubicBezTo>
                  <a:pt x="1065" y="889"/>
                  <a:pt x="1065" y="889"/>
                  <a:pt x="1065" y="889"/>
                </a:cubicBezTo>
                <a:cubicBezTo>
                  <a:pt x="1085" y="816"/>
                  <a:pt x="1085" y="816"/>
                  <a:pt x="1085" y="816"/>
                </a:cubicBezTo>
                <a:cubicBezTo>
                  <a:pt x="1102" y="889"/>
                  <a:pt x="1102" y="889"/>
                  <a:pt x="1102" y="889"/>
                </a:cubicBezTo>
                <a:cubicBezTo>
                  <a:pt x="1122" y="889"/>
                  <a:pt x="1122" y="889"/>
                  <a:pt x="1122" y="889"/>
                </a:cubicBezTo>
                <a:cubicBezTo>
                  <a:pt x="1147" y="809"/>
                  <a:pt x="1147" y="809"/>
                  <a:pt x="1147" y="809"/>
                </a:cubicBezTo>
                <a:cubicBezTo>
                  <a:pt x="1148" y="807"/>
                  <a:pt x="1148" y="806"/>
                  <a:pt x="1151" y="806"/>
                </a:cubicBezTo>
                <a:cubicBezTo>
                  <a:pt x="1158" y="804"/>
                  <a:pt x="1158" y="804"/>
                  <a:pt x="1158" y="804"/>
                </a:cubicBezTo>
                <a:cubicBezTo>
                  <a:pt x="1158" y="794"/>
                  <a:pt x="1158" y="794"/>
                  <a:pt x="1158" y="794"/>
                </a:cubicBezTo>
                <a:cubicBezTo>
                  <a:pt x="1123" y="794"/>
                  <a:pt x="1123" y="794"/>
                  <a:pt x="1123" y="794"/>
                </a:cubicBezTo>
                <a:lnTo>
                  <a:pt x="1121" y="8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87999" y="4143600"/>
            <a:ext cx="33408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82575" y="4287839"/>
            <a:ext cx="3346224" cy="1299362"/>
          </a:xfrm>
        </p:spPr>
        <p:txBody>
          <a:bodyPr/>
          <a:lstStyle>
            <a:lvl1pPr>
              <a:lnSpc>
                <a:spcPts val="1600"/>
              </a:lnSpc>
              <a:spcAft>
                <a:spcPts val="0"/>
              </a:spcAft>
              <a:defRPr sz="13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88000" y="6343200"/>
            <a:ext cx="3373394" cy="2792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sz="800" dirty="0"/>
              <a:t>CDC Group plc is regulated by the Financial</a:t>
            </a:r>
            <a:r>
              <a:rPr lang="en-GB" sz="800" baseline="0" dirty="0"/>
              <a:t> Conduct Authority</a:t>
            </a:r>
            <a:r>
              <a:rPr lang="en-GB" sz="800" dirty="0"/>
              <a:t>. </a:t>
            </a:r>
          </a:p>
          <a:p>
            <a:pPr algn="l"/>
            <a:r>
              <a:rPr lang="en-GB" sz="800" dirty="0"/>
              <a:t>Registered address as above.</a:t>
            </a:r>
            <a:r>
              <a:rPr lang="en-GB" sz="800" baseline="0" dirty="0"/>
              <a:t> </a:t>
            </a:r>
            <a:r>
              <a:rPr lang="en-GB" sz="800" dirty="0"/>
              <a:t>Registered in England No. 3877777</a:t>
            </a:r>
          </a:p>
        </p:txBody>
      </p:sp>
      <p:sp>
        <p:nvSpPr>
          <p:cNvPr id="17" name="Freeform 5"/>
          <p:cNvSpPr>
            <a:spLocks noChangeAspect="1" noEditPoints="1"/>
          </p:cNvSpPr>
          <p:nvPr userDrawn="1"/>
        </p:nvSpPr>
        <p:spPr bwMode="auto">
          <a:xfrm>
            <a:off x="288000" y="5659200"/>
            <a:ext cx="188141" cy="190800"/>
          </a:xfrm>
          <a:custGeom>
            <a:avLst/>
            <a:gdLst>
              <a:gd name="T0" fmla="*/ 59 w 79"/>
              <a:gd name="T1" fmla="*/ 56 h 80"/>
              <a:gd name="T2" fmla="*/ 51 w 79"/>
              <a:gd name="T3" fmla="*/ 56 h 80"/>
              <a:gd name="T4" fmla="*/ 51 w 79"/>
              <a:gd name="T5" fmla="*/ 42 h 80"/>
              <a:gd name="T6" fmla="*/ 47 w 79"/>
              <a:gd name="T7" fmla="*/ 36 h 80"/>
              <a:gd name="T8" fmla="*/ 43 w 79"/>
              <a:gd name="T9" fmla="*/ 39 h 80"/>
              <a:gd name="T10" fmla="*/ 43 w 79"/>
              <a:gd name="T11" fmla="*/ 41 h 80"/>
              <a:gd name="T12" fmla="*/ 43 w 79"/>
              <a:gd name="T13" fmla="*/ 56 h 80"/>
              <a:gd name="T14" fmla="*/ 35 w 79"/>
              <a:gd name="T15" fmla="*/ 56 h 80"/>
              <a:gd name="T16" fmla="*/ 35 w 79"/>
              <a:gd name="T17" fmla="*/ 38 h 80"/>
              <a:gd name="T18" fmla="*/ 34 w 79"/>
              <a:gd name="T19" fmla="*/ 30 h 80"/>
              <a:gd name="T20" fmla="*/ 41 w 79"/>
              <a:gd name="T21" fmla="*/ 30 h 80"/>
              <a:gd name="T22" fmla="*/ 42 w 79"/>
              <a:gd name="T23" fmla="*/ 34 h 80"/>
              <a:gd name="T24" fmla="*/ 42 w 79"/>
              <a:gd name="T25" fmla="*/ 34 h 80"/>
              <a:gd name="T26" fmla="*/ 50 w 79"/>
              <a:gd name="T27" fmla="*/ 30 h 80"/>
              <a:gd name="T28" fmla="*/ 59 w 79"/>
              <a:gd name="T29" fmla="*/ 41 h 80"/>
              <a:gd name="T30" fmla="*/ 59 w 79"/>
              <a:gd name="T31" fmla="*/ 56 h 80"/>
              <a:gd name="T32" fmla="*/ 26 w 79"/>
              <a:gd name="T33" fmla="*/ 27 h 80"/>
              <a:gd name="T34" fmla="*/ 22 w 79"/>
              <a:gd name="T35" fmla="*/ 23 h 80"/>
              <a:gd name="T36" fmla="*/ 26 w 79"/>
              <a:gd name="T37" fmla="*/ 19 h 80"/>
              <a:gd name="T38" fmla="*/ 30 w 79"/>
              <a:gd name="T39" fmla="*/ 23 h 80"/>
              <a:gd name="T40" fmla="*/ 26 w 79"/>
              <a:gd name="T41" fmla="*/ 27 h 80"/>
              <a:gd name="T42" fmla="*/ 30 w 79"/>
              <a:gd name="T43" fmla="*/ 56 h 80"/>
              <a:gd name="T44" fmla="*/ 22 w 79"/>
              <a:gd name="T45" fmla="*/ 56 h 80"/>
              <a:gd name="T46" fmla="*/ 22 w 79"/>
              <a:gd name="T47" fmla="*/ 30 h 80"/>
              <a:gd name="T48" fmla="*/ 30 w 79"/>
              <a:gd name="T49" fmla="*/ 30 h 80"/>
              <a:gd name="T50" fmla="*/ 30 w 79"/>
              <a:gd name="T51" fmla="*/ 56 h 80"/>
              <a:gd name="T52" fmla="*/ 40 w 79"/>
              <a:gd name="T53" fmla="*/ 0 h 80"/>
              <a:gd name="T54" fmla="*/ 0 w 79"/>
              <a:gd name="T55" fmla="*/ 40 h 80"/>
              <a:gd name="T56" fmla="*/ 40 w 79"/>
              <a:gd name="T57" fmla="*/ 80 h 80"/>
              <a:gd name="T58" fmla="*/ 79 w 79"/>
              <a:gd name="T59" fmla="*/ 40 h 80"/>
              <a:gd name="T60" fmla="*/ 40 w 79"/>
              <a:gd name="T61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" h="80">
                <a:moveTo>
                  <a:pt x="59" y="56"/>
                </a:moveTo>
                <a:cubicBezTo>
                  <a:pt x="51" y="56"/>
                  <a:pt x="51" y="56"/>
                  <a:pt x="51" y="56"/>
                </a:cubicBezTo>
                <a:cubicBezTo>
                  <a:pt x="51" y="42"/>
                  <a:pt x="51" y="42"/>
                  <a:pt x="51" y="42"/>
                </a:cubicBezTo>
                <a:cubicBezTo>
                  <a:pt x="51" y="38"/>
                  <a:pt x="50" y="36"/>
                  <a:pt x="47" y="36"/>
                </a:cubicBezTo>
                <a:cubicBezTo>
                  <a:pt x="45" y="36"/>
                  <a:pt x="44" y="38"/>
                  <a:pt x="43" y="39"/>
                </a:cubicBezTo>
                <a:cubicBezTo>
                  <a:pt x="43" y="40"/>
                  <a:pt x="43" y="40"/>
                  <a:pt x="43" y="41"/>
                </a:cubicBezTo>
                <a:cubicBezTo>
                  <a:pt x="43" y="56"/>
                  <a:pt x="43" y="56"/>
                  <a:pt x="43" y="56"/>
                </a:cubicBezTo>
                <a:cubicBezTo>
                  <a:pt x="35" y="56"/>
                  <a:pt x="35" y="56"/>
                  <a:pt x="35" y="56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5"/>
                  <a:pt x="35" y="32"/>
                  <a:pt x="34" y="30"/>
                </a:cubicBezTo>
                <a:cubicBezTo>
                  <a:pt x="41" y="30"/>
                  <a:pt x="41" y="30"/>
                  <a:pt x="41" y="30"/>
                </a:cubicBezTo>
                <a:cubicBezTo>
                  <a:pt x="42" y="34"/>
                  <a:pt x="42" y="34"/>
                  <a:pt x="42" y="34"/>
                </a:cubicBezTo>
                <a:cubicBezTo>
                  <a:pt x="42" y="34"/>
                  <a:pt x="42" y="34"/>
                  <a:pt x="42" y="34"/>
                </a:cubicBezTo>
                <a:cubicBezTo>
                  <a:pt x="43" y="32"/>
                  <a:pt x="46" y="30"/>
                  <a:pt x="50" y="30"/>
                </a:cubicBezTo>
                <a:cubicBezTo>
                  <a:pt x="55" y="30"/>
                  <a:pt x="59" y="33"/>
                  <a:pt x="59" y="41"/>
                </a:cubicBezTo>
                <a:lnTo>
                  <a:pt x="59" y="56"/>
                </a:lnTo>
                <a:close/>
                <a:moveTo>
                  <a:pt x="26" y="27"/>
                </a:moveTo>
                <a:cubicBezTo>
                  <a:pt x="23" y="27"/>
                  <a:pt x="22" y="25"/>
                  <a:pt x="22" y="23"/>
                </a:cubicBezTo>
                <a:cubicBezTo>
                  <a:pt x="22" y="21"/>
                  <a:pt x="23" y="19"/>
                  <a:pt x="26" y="19"/>
                </a:cubicBezTo>
                <a:cubicBezTo>
                  <a:pt x="28" y="19"/>
                  <a:pt x="30" y="21"/>
                  <a:pt x="30" y="23"/>
                </a:cubicBezTo>
                <a:cubicBezTo>
                  <a:pt x="30" y="25"/>
                  <a:pt x="28" y="27"/>
                  <a:pt x="26" y="27"/>
                </a:cubicBezTo>
                <a:moveTo>
                  <a:pt x="30" y="56"/>
                </a:moveTo>
                <a:cubicBezTo>
                  <a:pt x="22" y="56"/>
                  <a:pt x="22" y="56"/>
                  <a:pt x="22" y="56"/>
                </a:cubicBezTo>
                <a:cubicBezTo>
                  <a:pt x="22" y="30"/>
                  <a:pt x="22" y="30"/>
                  <a:pt x="22" y="30"/>
                </a:cubicBezTo>
                <a:cubicBezTo>
                  <a:pt x="30" y="30"/>
                  <a:pt x="30" y="30"/>
                  <a:pt x="30" y="30"/>
                </a:cubicBezTo>
                <a:lnTo>
                  <a:pt x="30" y="56"/>
                </a:lnTo>
                <a:close/>
                <a:moveTo>
                  <a:pt x="40" y="0"/>
                </a:moveTo>
                <a:cubicBezTo>
                  <a:pt x="18" y="0"/>
                  <a:pt x="0" y="18"/>
                  <a:pt x="0" y="40"/>
                </a:cubicBezTo>
                <a:cubicBezTo>
                  <a:pt x="0" y="62"/>
                  <a:pt x="18" y="80"/>
                  <a:pt x="40" y="80"/>
                </a:cubicBezTo>
                <a:cubicBezTo>
                  <a:pt x="62" y="80"/>
                  <a:pt x="79" y="62"/>
                  <a:pt x="79" y="40"/>
                </a:cubicBezTo>
                <a:cubicBezTo>
                  <a:pt x="79" y="18"/>
                  <a:pt x="62" y="0"/>
                  <a:pt x="40" y="0"/>
                </a:cubicBezTo>
              </a:path>
            </a:pathLst>
          </a:custGeom>
          <a:solidFill>
            <a:srgbClr val="23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Freeform 9"/>
          <p:cNvSpPr>
            <a:spLocks noChangeAspect="1" noEditPoints="1"/>
          </p:cNvSpPr>
          <p:nvPr userDrawn="1"/>
        </p:nvSpPr>
        <p:spPr bwMode="auto">
          <a:xfrm>
            <a:off x="288000" y="5922000"/>
            <a:ext cx="188473" cy="190800"/>
          </a:xfrm>
          <a:custGeom>
            <a:avLst/>
            <a:gdLst>
              <a:gd name="T0" fmla="*/ 56 w 79"/>
              <a:gd name="T1" fmla="*/ 33 h 80"/>
              <a:gd name="T2" fmla="*/ 56 w 79"/>
              <a:gd name="T3" fmla="*/ 34 h 80"/>
              <a:gd name="T4" fmla="*/ 33 w 79"/>
              <a:gd name="T5" fmla="*/ 57 h 80"/>
              <a:gd name="T6" fmla="*/ 21 w 79"/>
              <a:gd name="T7" fmla="*/ 53 h 80"/>
              <a:gd name="T8" fmla="*/ 23 w 79"/>
              <a:gd name="T9" fmla="*/ 53 h 80"/>
              <a:gd name="T10" fmla="*/ 33 w 79"/>
              <a:gd name="T11" fmla="*/ 50 h 80"/>
              <a:gd name="T12" fmla="*/ 26 w 79"/>
              <a:gd name="T13" fmla="*/ 44 h 80"/>
              <a:gd name="T14" fmla="*/ 27 w 79"/>
              <a:gd name="T15" fmla="*/ 44 h 80"/>
              <a:gd name="T16" fmla="*/ 29 w 79"/>
              <a:gd name="T17" fmla="*/ 44 h 80"/>
              <a:gd name="T18" fmla="*/ 23 w 79"/>
              <a:gd name="T19" fmla="*/ 36 h 80"/>
              <a:gd name="T20" fmla="*/ 23 w 79"/>
              <a:gd name="T21" fmla="*/ 36 h 80"/>
              <a:gd name="T22" fmla="*/ 27 w 79"/>
              <a:gd name="T23" fmla="*/ 37 h 80"/>
              <a:gd name="T24" fmla="*/ 23 w 79"/>
              <a:gd name="T25" fmla="*/ 31 h 80"/>
              <a:gd name="T26" fmla="*/ 24 w 79"/>
              <a:gd name="T27" fmla="*/ 27 h 80"/>
              <a:gd name="T28" fmla="*/ 40 w 79"/>
              <a:gd name="T29" fmla="*/ 35 h 80"/>
              <a:gd name="T30" fmla="*/ 40 w 79"/>
              <a:gd name="T31" fmla="*/ 33 h 80"/>
              <a:gd name="T32" fmla="*/ 48 w 79"/>
              <a:gd name="T33" fmla="*/ 25 h 80"/>
              <a:gd name="T34" fmla="*/ 54 w 79"/>
              <a:gd name="T35" fmla="*/ 28 h 80"/>
              <a:gd name="T36" fmla="*/ 59 w 79"/>
              <a:gd name="T37" fmla="*/ 26 h 80"/>
              <a:gd name="T38" fmla="*/ 55 w 79"/>
              <a:gd name="T39" fmla="*/ 30 h 80"/>
              <a:gd name="T40" fmla="*/ 60 w 79"/>
              <a:gd name="T41" fmla="*/ 29 h 80"/>
              <a:gd name="T42" fmla="*/ 56 w 79"/>
              <a:gd name="T43" fmla="*/ 33 h 80"/>
              <a:gd name="T44" fmla="*/ 40 w 79"/>
              <a:gd name="T45" fmla="*/ 0 h 80"/>
              <a:gd name="T46" fmla="*/ 0 w 79"/>
              <a:gd name="T47" fmla="*/ 40 h 80"/>
              <a:gd name="T48" fmla="*/ 40 w 79"/>
              <a:gd name="T49" fmla="*/ 80 h 80"/>
              <a:gd name="T50" fmla="*/ 79 w 79"/>
              <a:gd name="T51" fmla="*/ 40 h 80"/>
              <a:gd name="T52" fmla="*/ 40 w 79"/>
              <a:gd name="T53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9" h="80">
                <a:moveTo>
                  <a:pt x="56" y="33"/>
                </a:moveTo>
                <a:cubicBezTo>
                  <a:pt x="56" y="33"/>
                  <a:pt x="56" y="34"/>
                  <a:pt x="56" y="34"/>
                </a:cubicBezTo>
                <a:cubicBezTo>
                  <a:pt x="56" y="45"/>
                  <a:pt x="48" y="57"/>
                  <a:pt x="33" y="57"/>
                </a:cubicBezTo>
                <a:cubicBezTo>
                  <a:pt x="29" y="57"/>
                  <a:pt x="25" y="55"/>
                  <a:pt x="21" y="53"/>
                </a:cubicBezTo>
                <a:cubicBezTo>
                  <a:pt x="22" y="53"/>
                  <a:pt x="23" y="53"/>
                  <a:pt x="23" y="53"/>
                </a:cubicBezTo>
                <a:cubicBezTo>
                  <a:pt x="27" y="53"/>
                  <a:pt x="30" y="52"/>
                  <a:pt x="33" y="50"/>
                </a:cubicBezTo>
                <a:cubicBezTo>
                  <a:pt x="30" y="50"/>
                  <a:pt x="27" y="47"/>
                  <a:pt x="26" y="44"/>
                </a:cubicBezTo>
                <a:cubicBezTo>
                  <a:pt x="26" y="44"/>
                  <a:pt x="27" y="44"/>
                  <a:pt x="27" y="44"/>
                </a:cubicBezTo>
                <a:cubicBezTo>
                  <a:pt x="28" y="44"/>
                  <a:pt x="29" y="44"/>
                  <a:pt x="29" y="44"/>
                </a:cubicBezTo>
                <a:cubicBezTo>
                  <a:pt x="26" y="43"/>
                  <a:pt x="23" y="40"/>
                  <a:pt x="23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37"/>
                  <a:pt x="27" y="37"/>
                </a:cubicBezTo>
                <a:cubicBezTo>
                  <a:pt x="24" y="36"/>
                  <a:pt x="23" y="34"/>
                  <a:pt x="23" y="31"/>
                </a:cubicBezTo>
                <a:cubicBezTo>
                  <a:pt x="23" y="29"/>
                  <a:pt x="23" y="28"/>
                  <a:pt x="24" y="27"/>
                </a:cubicBezTo>
                <a:cubicBezTo>
                  <a:pt x="28" y="32"/>
                  <a:pt x="34" y="35"/>
                  <a:pt x="40" y="35"/>
                </a:cubicBezTo>
                <a:cubicBezTo>
                  <a:pt x="40" y="34"/>
                  <a:pt x="40" y="34"/>
                  <a:pt x="40" y="33"/>
                </a:cubicBezTo>
                <a:cubicBezTo>
                  <a:pt x="40" y="29"/>
                  <a:pt x="44" y="25"/>
                  <a:pt x="48" y="25"/>
                </a:cubicBezTo>
                <a:cubicBezTo>
                  <a:pt x="50" y="25"/>
                  <a:pt x="52" y="26"/>
                  <a:pt x="54" y="28"/>
                </a:cubicBezTo>
                <a:cubicBezTo>
                  <a:pt x="55" y="28"/>
                  <a:pt x="57" y="27"/>
                  <a:pt x="59" y="26"/>
                </a:cubicBezTo>
                <a:cubicBezTo>
                  <a:pt x="58" y="28"/>
                  <a:pt x="57" y="29"/>
                  <a:pt x="55" y="30"/>
                </a:cubicBezTo>
                <a:cubicBezTo>
                  <a:pt x="57" y="30"/>
                  <a:pt x="58" y="30"/>
                  <a:pt x="60" y="29"/>
                </a:cubicBezTo>
                <a:cubicBezTo>
                  <a:pt x="59" y="31"/>
                  <a:pt x="57" y="32"/>
                  <a:pt x="56" y="33"/>
                </a:cubicBezTo>
                <a:moveTo>
                  <a:pt x="40" y="0"/>
                </a:moveTo>
                <a:cubicBezTo>
                  <a:pt x="18" y="0"/>
                  <a:pt x="0" y="18"/>
                  <a:pt x="0" y="40"/>
                </a:cubicBezTo>
                <a:cubicBezTo>
                  <a:pt x="0" y="62"/>
                  <a:pt x="18" y="80"/>
                  <a:pt x="40" y="80"/>
                </a:cubicBezTo>
                <a:cubicBezTo>
                  <a:pt x="62" y="80"/>
                  <a:pt x="79" y="62"/>
                  <a:pt x="79" y="40"/>
                </a:cubicBezTo>
                <a:cubicBezTo>
                  <a:pt x="79" y="18"/>
                  <a:pt x="62" y="0"/>
                  <a:pt x="40" y="0"/>
                </a:cubicBezTo>
              </a:path>
            </a:pathLst>
          </a:custGeom>
          <a:solidFill>
            <a:srgbClr val="23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93123" y="5683915"/>
            <a:ext cx="3035676" cy="190800"/>
          </a:xfrm>
        </p:spPr>
        <p:txBody>
          <a:bodyPr anchor="t"/>
          <a:lstStyle>
            <a:lvl1pPr>
              <a:lnSpc>
                <a:spcPts val="1300"/>
              </a:lnSpc>
              <a:spcAft>
                <a:spcPts val="0"/>
              </a:spcAft>
              <a:defRPr sz="1300" i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93123" y="5944005"/>
            <a:ext cx="3035676" cy="193509"/>
          </a:xfrm>
        </p:spPr>
        <p:txBody>
          <a:bodyPr anchor="t"/>
          <a:lstStyle>
            <a:lvl1pPr>
              <a:lnSpc>
                <a:spcPts val="1300"/>
              </a:lnSpc>
              <a:spcAft>
                <a:spcPts val="0"/>
              </a:spcAft>
              <a:defRPr sz="1300" i="1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4988385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2381">
          <p15:clr>
            <a:srgbClr val="FBAE40"/>
          </p15:clr>
        </p15:guide>
        <p15:guide id="2" pos="50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7998" y="738000"/>
            <a:ext cx="7095441" cy="571500"/>
          </a:xfrm>
        </p:spPr>
        <p:txBody>
          <a:bodyPr/>
          <a:lstStyle>
            <a:lvl1pPr>
              <a:defRPr sz="1300" i="1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542903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2381" userDrawn="1">
          <p15:clr>
            <a:srgbClr val="FBAE40"/>
          </p15:clr>
        </p15:guide>
        <p15:guide id="2" pos="50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49091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002400" y="-237"/>
            <a:ext cx="6254882" cy="6867016"/>
          </a:xfrm>
          <a:custGeom>
            <a:avLst/>
            <a:gdLst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0 w 5138737"/>
              <a:gd name="connsiteY4" fmla="*/ 6858000 h 6858000"/>
              <a:gd name="connsiteX5" fmla="*/ 2540335 w 5138737"/>
              <a:gd name="connsiteY5" fmla="*/ 3429000 h 6858000"/>
              <a:gd name="connsiteX6" fmla="*/ 0 w 5138737"/>
              <a:gd name="connsiteY6" fmla="*/ 0 h 6858000"/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2590630 w 5138737"/>
              <a:gd name="connsiteY4" fmla="*/ 6792686 h 6858000"/>
              <a:gd name="connsiteX5" fmla="*/ 0 w 5138737"/>
              <a:gd name="connsiteY5" fmla="*/ 6858000 h 6858000"/>
              <a:gd name="connsiteX6" fmla="*/ 2540335 w 5138737"/>
              <a:gd name="connsiteY6" fmla="*/ 3429000 h 6858000"/>
              <a:gd name="connsiteX7" fmla="*/ 0 w 5138737"/>
              <a:gd name="connsiteY7" fmla="*/ 0 h 6858000"/>
              <a:gd name="connsiteX0" fmla="*/ 0 w 5138737"/>
              <a:gd name="connsiteY0" fmla="*/ 0 h 7199086"/>
              <a:gd name="connsiteX1" fmla="*/ 2598402 w 5138737"/>
              <a:gd name="connsiteY1" fmla="*/ 0 h 7199086"/>
              <a:gd name="connsiteX2" fmla="*/ 5138737 w 5138737"/>
              <a:gd name="connsiteY2" fmla="*/ 3429000 h 7199086"/>
              <a:gd name="connsiteX3" fmla="*/ 2598402 w 5138737"/>
              <a:gd name="connsiteY3" fmla="*/ 6858000 h 7199086"/>
              <a:gd name="connsiteX4" fmla="*/ 2605144 w 5138737"/>
              <a:gd name="connsiteY4" fmla="*/ 7199086 h 7199086"/>
              <a:gd name="connsiteX5" fmla="*/ 0 w 5138737"/>
              <a:gd name="connsiteY5" fmla="*/ 6858000 h 7199086"/>
              <a:gd name="connsiteX6" fmla="*/ 2540335 w 5138737"/>
              <a:gd name="connsiteY6" fmla="*/ 3429000 h 7199086"/>
              <a:gd name="connsiteX7" fmla="*/ 0 w 5138737"/>
              <a:gd name="connsiteY7" fmla="*/ 0 h 7199086"/>
              <a:gd name="connsiteX0" fmla="*/ 0 w 5138737"/>
              <a:gd name="connsiteY0" fmla="*/ 0 h 7213600"/>
              <a:gd name="connsiteX1" fmla="*/ 2598402 w 5138737"/>
              <a:gd name="connsiteY1" fmla="*/ 0 h 7213600"/>
              <a:gd name="connsiteX2" fmla="*/ 5138737 w 5138737"/>
              <a:gd name="connsiteY2" fmla="*/ 3429000 h 7213600"/>
              <a:gd name="connsiteX3" fmla="*/ 2598402 w 5138737"/>
              <a:gd name="connsiteY3" fmla="*/ 6858000 h 7213600"/>
              <a:gd name="connsiteX4" fmla="*/ 2605144 w 5138737"/>
              <a:gd name="connsiteY4" fmla="*/ 7199086 h 7213600"/>
              <a:gd name="connsiteX5" fmla="*/ 2576115 w 5138737"/>
              <a:gd name="connsiteY5" fmla="*/ 7213600 h 7213600"/>
              <a:gd name="connsiteX6" fmla="*/ 0 w 5138737"/>
              <a:gd name="connsiteY6" fmla="*/ 6858000 h 7213600"/>
              <a:gd name="connsiteX7" fmla="*/ 2540335 w 5138737"/>
              <a:gd name="connsiteY7" fmla="*/ 3429000 h 7213600"/>
              <a:gd name="connsiteX8" fmla="*/ 0 w 5138737"/>
              <a:gd name="connsiteY8" fmla="*/ 0 h 7213600"/>
              <a:gd name="connsiteX0" fmla="*/ 0 w 5246744"/>
              <a:gd name="connsiteY0" fmla="*/ 0 h 7199086"/>
              <a:gd name="connsiteX1" fmla="*/ 2598402 w 5246744"/>
              <a:gd name="connsiteY1" fmla="*/ 0 h 7199086"/>
              <a:gd name="connsiteX2" fmla="*/ 5138737 w 5246744"/>
              <a:gd name="connsiteY2" fmla="*/ 3429000 h 7199086"/>
              <a:gd name="connsiteX3" fmla="*/ 2598402 w 5246744"/>
              <a:gd name="connsiteY3" fmla="*/ 6858000 h 7199086"/>
              <a:gd name="connsiteX4" fmla="*/ 2605144 w 5246744"/>
              <a:gd name="connsiteY4" fmla="*/ 7199086 h 7199086"/>
              <a:gd name="connsiteX5" fmla="*/ 5246744 w 5246744"/>
              <a:gd name="connsiteY5" fmla="*/ 3454400 h 7199086"/>
              <a:gd name="connsiteX6" fmla="*/ 0 w 5246744"/>
              <a:gd name="connsiteY6" fmla="*/ 6858000 h 7199086"/>
              <a:gd name="connsiteX7" fmla="*/ 2540335 w 5246744"/>
              <a:gd name="connsiteY7" fmla="*/ 3429000 h 7199086"/>
              <a:gd name="connsiteX8" fmla="*/ 0 w 5246744"/>
              <a:gd name="connsiteY8" fmla="*/ 0 h 7199086"/>
              <a:gd name="connsiteX0" fmla="*/ 0 w 5246744"/>
              <a:gd name="connsiteY0" fmla="*/ 0 h 6908800"/>
              <a:gd name="connsiteX1" fmla="*/ 2598402 w 5246744"/>
              <a:gd name="connsiteY1" fmla="*/ 0 h 6908800"/>
              <a:gd name="connsiteX2" fmla="*/ 5138737 w 5246744"/>
              <a:gd name="connsiteY2" fmla="*/ 3429000 h 6908800"/>
              <a:gd name="connsiteX3" fmla="*/ 2598402 w 5246744"/>
              <a:gd name="connsiteY3" fmla="*/ 6858000 h 6908800"/>
              <a:gd name="connsiteX4" fmla="*/ 3200230 w 5246744"/>
              <a:gd name="connsiteY4" fmla="*/ 6908800 h 6908800"/>
              <a:gd name="connsiteX5" fmla="*/ 5246744 w 5246744"/>
              <a:gd name="connsiteY5" fmla="*/ 3454400 h 6908800"/>
              <a:gd name="connsiteX6" fmla="*/ 0 w 5246744"/>
              <a:gd name="connsiteY6" fmla="*/ 6858000 h 6908800"/>
              <a:gd name="connsiteX7" fmla="*/ 2540335 w 5246744"/>
              <a:gd name="connsiteY7" fmla="*/ 3429000 h 6908800"/>
              <a:gd name="connsiteX8" fmla="*/ 0 w 5246744"/>
              <a:gd name="connsiteY8" fmla="*/ 0 h 6908800"/>
              <a:gd name="connsiteX0" fmla="*/ 0 w 5138737"/>
              <a:gd name="connsiteY0" fmla="*/ 0 h 7024915"/>
              <a:gd name="connsiteX1" fmla="*/ 2598402 w 5138737"/>
              <a:gd name="connsiteY1" fmla="*/ 0 h 7024915"/>
              <a:gd name="connsiteX2" fmla="*/ 5138737 w 5138737"/>
              <a:gd name="connsiteY2" fmla="*/ 3429000 h 7024915"/>
              <a:gd name="connsiteX3" fmla="*/ 2598402 w 5138737"/>
              <a:gd name="connsiteY3" fmla="*/ 6858000 h 7024915"/>
              <a:gd name="connsiteX4" fmla="*/ 3200230 w 5138737"/>
              <a:gd name="connsiteY4" fmla="*/ 6908800 h 7024915"/>
              <a:gd name="connsiteX5" fmla="*/ 2576115 w 5138737"/>
              <a:gd name="connsiteY5" fmla="*/ 7024915 h 7024915"/>
              <a:gd name="connsiteX6" fmla="*/ 0 w 5138737"/>
              <a:gd name="connsiteY6" fmla="*/ 6858000 h 7024915"/>
              <a:gd name="connsiteX7" fmla="*/ 2540335 w 5138737"/>
              <a:gd name="connsiteY7" fmla="*/ 3429000 h 7024915"/>
              <a:gd name="connsiteX8" fmla="*/ 0 w 5138737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5261258 w 5261258"/>
              <a:gd name="connsiteY4" fmla="*/ 6865257 h 7024915"/>
              <a:gd name="connsiteX5" fmla="*/ 2576115 w 5261258"/>
              <a:gd name="connsiteY5" fmla="*/ 7024915 h 7024915"/>
              <a:gd name="connsiteX6" fmla="*/ 0 w 5261258"/>
              <a:gd name="connsiteY6" fmla="*/ 6858000 h 7024915"/>
              <a:gd name="connsiteX7" fmla="*/ 2540335 w 5261258"/>
              <a:gd name="connsiteY7" fmla="*/ 3429000 h 7024915"/>
              <a:gd name="connsiteX8" fmla="*/ 0 w 5261258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3926335 w 5261258"/>
              <a:gd name="connsiteY4" fmla="*/ 6845643 h 7024915"/>
              <a:gd name="connsiteX5" fmla="*/ 5261258 w 5261258"/>
              <a:gd name="connsiteY5" fmla="*/ 6865257 h 7024915"/>
              <a:gd name="connsiteX6" fmla="*/ 2576115 w 5261258"/>
              <a:gd name="connsiteY6" fmla="*/ 7024915 h 7024915"/>
              <a:gd name="connsiteX7" fmla="*/ 0 w 5261258"/>
              <a:gd name="connsiteY7" fmla="*/ 6858000 h 7024915"/>
              <a:gd name="connsiteX8" fmla="*/ 2540335 w 5261258"/>
              <a:gd name="connsiteY8" fmla="*/ 3429000 h 7024915"/>
              <a:gd name="connsiteX9" fmla="*/ 0 w 5261258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5508000 w 5508000"/>
              <a:gd name="connsiteY4" fmla="*/ 6586151 h 7024915"/>
              <a:gd name="connsiteX5" fmla="*/ 5261258 w 5508000"/>
              <a:gd name="connsiteY5" fmla="*/ 6865257 h 7024915"/>
              <a:gd name="connsiteX6" fmla="*/ 2576115 w 5508000"/>
              <a:gd name="connsiteY6" fmla="*/ 7024915 h 7024915"/>
              <a:gd name="connsiteX7" fmla="*/ 0 w 5508000"/>
              <a:gd name="connsiteY7" fmla="*/ 6858000 h 7024915"/>
              <a:gd name="connsiteX8" fmla="*/ 2540335 w 5508000"/>
              <a:gd name="connsiteY8" fmla="*/ 3429000 h 7024915"/>
              <a:gd name="connsiteX9" fmla="*/ 0 w 5508000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4148757 w 5508000"/>
              <a:gd name="connsiteY4" fmla="*/ 6709719 h 7024915"/>
              <a:gd name="connsiteX5" fmla="*/ 5508000 w 5508000"/>
              <a:gd name="connsiteY5" fmla="*/ 6586151 h 7024915"/>
              <a:gd name="connsiteX6" fmla="*/ 5261258 w 5508000"/>
              <a:gd name="connsiteY6" fmla="*/ 6865257 h 7024915"/>
              <a:gd name="connsiteX7" fmla="*/ 2576115 w 5508000"/>
              <a:gd name="connsiteY7" fmla="*/ 7024915 h 7024915"/>
              <a:gd name="connsiteX8" fmla="*/ 0 w 5508000"/>
              <a:gd name="connsiteY8" fmla="*/ 6858000 h 7024915"/>
              <a:gd name="connsiteX9" fmla="*/ 2540335 w 5508000"/>
              <a:gd name="connsiteY9" fmla="*/ 3429000 h 7024915"/>
              <a:gd name="connsiteX10" fmla="*/ 0 w 5508000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520357 w 5520357"/>
              <a:gd name="connsiteY4" fmla="*/ 383060 h 7024915"/>
              <a:gd name="connsiteX5" fmla="*/ 5508000 w 5520357"/>
              <a:gd name="connsiteY5" fmla="*/ 6586151 h 7024915"/>
              <a:gd name="connsiteX6" fmla="*/ 5261258 w 5520357"/>
              <a:gd name="connsiteY6" fmla="*/ 6865257 h 7024915"/>
              <a:gd name="connsiteX7" fmla="*/ 2576115 w 5520357"/>
              <a:gd name="connsiteY7" fmla="*/ 7024915 h 7024915"/>
              <a:gd name="connsiteX8" fmla="*/ 0 w 5520357"/>
              <a:gd name="connsiteY8" fmla="*/ 6858000 h 7024915"/>
              <a:gd name="connsiteX9" fmla="*/ 2540335 w 5520357"/>
              <a:gd name="connsiteY9" fmla="*/ 3429000 h 7024915"/>
              <a:gd name="connsiteX10" fmla="*/ 0 w 5520357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371178 w 5520357"/>
              <a:gd name="connsiteY4" fmla="*/ 2891481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223795 w 5520357"/>
              <a:gd name="connsiteY4" fmla="*/ 12357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741881 w 5520357"/>
              <a:gd name="connsiteY4" fmla="*/ 1223319 h 7024915"/>
              <a:gd name="connsiteX5" fmla="*/ 5223795 w 5520357"/>
              <a:gd name="connsiteY5" fmla="*/ 12357 h 7024915"/>
              <a:gd name="connsiteX6" fmla="*/ 5520357 w 5520357"/>
              <a:gd name="connsiteY6" fmla="*/ 383060 h 7024915"/>
              <a:gd name="connsiteX7" fmla="*/ 5508000 w 5520357"/>
              <a:gd name="connsiteY7" fmla="*/ 6586151 h 7024915"/>
              <a:gd name="connsiteX8" fmla="*/ 5261258 w 5520357"/>
              <a:gd name="connsiteY8" fmla="*/ 6865257 h 7024915"/>
              <a:gd name="connsiteX9" fmla="*/ 2576115 w 5520357"/>
              <a:gd name="connsiteY9" fmla="*/ 7024915 h 7024915"/>
              <a:gd name="connsiteX10" fmla="*/ 0 w 5520357"/>
              <a:gd name="connsiteY10" fmla="*/ 6858000 h 7024915"/>
              <a:gd name="connsiteX11" fmla="*/ 2540335 w 5520357"/>
              <a:gd name="connsiteY11" fmla="*/ 3429000 h 7024915"/>
              <a:gd name="connsiteX12" fmla="*/ 0 w 5520357"/>
              <a:gd name="connsiteY12" fmla="*/ 0 h 7024915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715373 w 5520357"/>
              <a:gd name="connsiteY4" fmla="*/ 0 h 7037272"/>
              <a:gd name="connsiteX5" fmla="*/ 5223795 w 5520357"/>
              <a:gd name="connsiteY5" fmla="*/ 24714 h 7037272"/>
              <a:gd name="connsiteX6" fmla="*/ 5520357 w 5520357"/>
              <a:gd name="connsiteY6" fmla="*/ 395417 h 7037272"/>
              <a:gd name="connsiteX7" fmla="*/ 5508000 w 5520357"/>
              <a:gd name="connsiteY7" fmla="*/ 6598508 h 7037272"/>
              <a:gd name="connsiteX8" fmla="*/ 5261258 w 5520357"/>
              <a:gd name="connsiteY8" fmla="*/ 6877614 h 7037272"/>
              <a:gd name="connsiteX9" fmla="*/ 2576115 w 5520357"/>
              <a:gd name="connsiteY9" fmla="*/ 7037272 h 7037272"/>
              <a:gd name="connsiteX10" fmla="*/ 0 w 5520357"/>
              <a:gd name="connsiteY10" fmla="*/ 6870357 h 7037272"/>
              <a:gd name="connsiteX11" fmla="*/ 2540335 w 5520357"/>
              <a:gd name="connsiteY11" fmla="*/ 3441357 h 7037272"/>
              <a:gd name="connsiteX12" fmla="*/ 0 w 5520357"/>
              <a:gd name="connsiteY12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641232 w 5520357"/>
              <a:gd name="connsiteY4" fmla="*/ 291619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396789 w 5520357"/>
              <a:gd name="connsiteY4" fmla="*/ 344753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260864 w 5520357"/>
              <a:gd name="connsiteY4" fmla="*/ 3459892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3555632 w 5520357"/>
              <a:gd name="connsiteY4" fmla="*/ 5671752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98402 w 5520357"/>
              <a:gd name="connsiteY3" fmla="*/ 6870357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326553 w 5520357"/>
              <a:gd name="connsiteY3" fmla="*/ 7043352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4976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74906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087437"/>
              <a:gd name="connsiteX1" fmla="*/ 2598402 w 5520357"/>
              <a:gd name="connsiteY1" fmla="*/ 12357 h 7087437"/>
              <a:gd name="connsiteX2" fmla="*/ 5138737 w 5520357"/>
              <a:gd name="connsiteY2" fmla="*/ 3441357 h 7087437"/>
              <a:gd name="connsiteX3" fmla="*/ 2583643 w 5520357"/>
              <a:gd name="connsiteY3" fmla="*/ 6878380 h 7087437"/>
              <a:gd name="connsiteX4" fmla="*/ 2737685 w 5520357"/>
              <a:gd name="connsiteY4" fmla="*/ 6872112 h 7087437"/>
              <a:gd name="connsiteX5" fmla="*/ 5260864 w 5520357"/>
              <a:gd name="connsiteY5" fmla="*/ 3459892 h 7087437"/>
              <a:gd name="connsiteX6" fmla="*/ 2715373 w 5520357"/>
              <a:gd name="connsiteY6" fmla="*/ 0 h 7087437"/>
              <a:gd name="connsiteX7" fmla="*/ 5223795 w 5520357"/>
              <a:gd name="connsiteY7" fmla="*/ 24714 h 7087437"/>
              <a:gd name="connsiteX8" fmla="*/ 5520357 w 5520357"/>
              <a:gd name="connsiteY8" fmla="*/ 395417 h 7087437"/>
              <a:gd name="connsiteX9" fmla="*/ 5508000 w 5520357"/>
              <a:gd name="connsiteY9" fmla="*/ 6598508 h 7087437"/>
              <a:gd name="connsiteX10" fmla="*/ 5274906 w 5520357"/>
              <a:gd name="connsiteY10" fmla="*/ 6877614 h 7087437"/>
              <a:gd name="connsiteX11" fmla="*/ 2599169 w 5520357"/>
              <a:gd name="connsiteY11" fmla="*/ 7087437 h 7087437"/>
              <a:gd name="connsiteX12" fmla="*/ 0 w 5520357"/>
              <a:gd name="connsiteY12" fmla="*/ 6870357 h 7087437"/>
              <a:gd name="connsiteX13" fmla="*/ 2540335 w 5520357"/>
              <a:gd name="connsiteY13" fmla="*/ 3441357 h 7087437"/>
              <a:gd name="connsiteX14" fmla="*/ 0 w 5520357"/>
              <a:gd name="connsiteY14" fmla="*/ 12357 h 7087437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74906 w 5520357"/>
              <a:gd name="connsiteY10" fmla="*/ 6877614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39892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78969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82877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23795 w 5512542"/>
              <a:gd name="connsiteY7" fmla="*/ 24714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62872 w 5512542"/>
              <a:gd name="connsiteY7" fmla="*/ 12991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6240722"/>
              <a:gd name="connsiteY0" fmla="*/ 634 h 6866779"/>
              <a:gd name="connsiteX1" fmla="*/ 2598402 w 6240722"/>
              <a:gd name="connsiteY1" fmla="*/ 634 h 6866779"/>
              <a:gd name="connsiteX2" fmla="*/ 5138737 w 6240722"/>
              <a:gd name="connsiteY2" fmla="*/ 3429634 h 6866779"/>
              <a:gd name="connsiteX3" fmla="*/ 2583643 w 6240722"/>
              <a:gd name="connsiteY3" fmla="*/ 6866657 h 6866779"/>
              <a:gd name="connsiteX4" fmla="*/ 2737685 w 6240722"/>
              <a:gd name="connsiteY4" fmla="*/ 6860389 h 6866779"/>
              <a:gd name="connsiteX5" fmla="*/ 5260864 w 6240722"/>
              <a:gd name="connsiteY5" fmla="*/ 3448169 h 6866779"/>
              <a:gd name="connsiteX6" fmla="*/ 2711465 w 6240722"/>
              <a:gd name="connsiteY6" fmla="*/ 0 h 6866779"/>
              <a:gd name="connsiteX7" fmla="*/ 5262872 w 6240722"/>
              <a:gd name="connsiteY7" fmla="*/ 1268 h 6866779"/>
              <a:gd name="connsiteX8" fmla="*/ 5512542 w 6240722"/>
              <a:gd name="connsiteY8" fmla="*/ 336802 h 6866779"/>
              <a:gd name="connsiteX9" fmla="*/ 6240693 w 6240722"/>
              <a:gd name="connsiteY9" fmla="*/ 5529754 h 6866779"/>
              <a:gd name="connsiteX10" fmla="*/ 5290537 w 6240722"/>
              <a:gd name="connsiteY10" fmla="*/ 6861984 h 6866779"/>
              <a:gd name="connsiteX11" fmla="*/ 0 w 6240722"/>
              <a:gd name="connsiteY11" fmla="*/ 6858634 h 6866779"/>
              <a:gd name="connsiteX12" fmla="*/ 2540335 w 6240722"/>
              <a:gd name="connsiteY12" fmla="*/ 3429634 h 6866779"/>
              <a:gd name="connsiteX13" fmla="*/ 0 w 6240722"/>
              <a:gd name="connsiteY13" fmla="*/ 634 h 6866779"/>
              <a:gd name="connsiteX0" fmla="*/ 0 w 6264395"/>
              <a:gd name="connsiteY0" fmla="*/ 634 h 6866779"/>
              <a:gd name="connsiteX1" fmla="*/ 2598402 w 6264395"/>
              <a:gd name="connsiteY1" fmla="*/ 634 h 6866779"/>
              <a:gd name="connsiteX2" fmla="*/ 5138737 w 6264395"/>
              <a:gd name="connsiteY2" fmla="*/ 3429634 h 6866779"/>
              <a:gd name="connsiteX3" fmla="*/ 2583643 w 6264395"/>
              <a:gd name="connsiteY3" fmla="*/ 6866657 h 6866779"/>
              <a:gd name="connsiteX4" fmla="*/ 2737685 w 6264395"/>
              <a:gd name="connsiteY4" fmla="*/ 6860389 h 6866779"/>
              <a:gd name="connsiteX5" fmla="*/ 5260864 w 6264395"/>
              <a:gd name="connsiteY5" fmla="*/ 3448169 h 6866779"/>
              <a:gd name="connsiteX6" fmla="*/ 2711465 w 6264395"/>
              <a:gd name="connsiteY6" fmla="*/ 0 h 6866779"/>
              <a:gd name="connsiteX7" fmla="*/ 5262872 w 6264395"/>
              <a:gd name="connsiteY7" fmla="*/ 1268 h 6866779"/>
              <a:gd name="connsiteX8" fmla="*/ 5512542 w 6264395"/>
              <a:gd name="connsiteY8" fmla="*/ 336802 h 6866779"/>
              <a:gd name="connsiteX9" fmla="*/ 6264367 w 6264395"/>
              <a:gd name="connsiteY9" fmla="*/ 5526795 h 6866779"/>
              <a:gd name="connsiteX10" fmla="*/ 5290537 w 6264395"/>
              <a:gd name="connsiteY10" fmla="*/ 6861984 h 6866779"/>
              <a:gd name="connsiteX11" fmla="*/ 0 w 6264395"/>
              <a:gd name="connsiteY11" fmla="*/ 6858634 h 6866779"/>
              <a:gd name="connsiteX12" fmla="*/ 2540335 w 6264395"/>
              <a:gd name="connsiteY12" fmla="*/ 3429634 h 6866779"/>
              <a:gd name="connsiteX13" fmla="*/ 0 w 6264395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32714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44551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50469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3614"/>
              <a:gd name="connsiteY0" fmla="*/ 634 h 6866779"/>
              <a:gd name="connsiteX1" fmla="*/ 2598402 w 6253614"/>
              <a:gd name="connsiteY1" fmla="*/ 634 h 6866779"/>
              <a:gd name="connsiteX2" fmla="*/ 5138737 w 6253614"/>
              <a:gd name="connsiteY2" fmla="*/ 3429634 h 6866779"/>
              <a:gd name="connsiteX3" fmla="*/ 2583643 w 6253614"/>
              <a:gd name="connsiteY3" fmla="*/ 6866657 h 6866779"/>
              <a:gd name="connsiteX4" fmla="*/ 2737685 w 6253614"/>
              <a:gd name="connsiteY4" fmla="*/ 6860389 h 6866779"/>
              <a:gd name="connsiteX5" fmla="*/ 5260864 w 6253614"/>
              <a:gd name="connsiteY5" fmla="*/ 3448169 h 6866779"/>
              <a:gd name="connsiteX6" fmla="*/ 2711465 w 6253614"/>
              <a:gd name="connsiteY6" fmla="*/ 0 h 6866779"/>
              <a:gd name="connsiteX7" fmla="*/ 5262872 w 6253614"/>
              <a:gd name="connsiteY7" fmla="*/ 1268 h 6866779"/>
              <a:gd name="connsiteX8" fmla="*/ 6246429 w 6253614"/>
              <a:gd name="connsiteY8" fmla="*/ 1313345 h 6866779"/>
              <a:gd name="connsiteX9" fmla="*/ 6252530 w 6253614"/>
              <a:gd name="connsiteY9" fmla="*/ 5550469 h 6866779"/>
              <a:gd name="connsiteX10" fmla="*/ 5290537 w 6253614"/>
              <a:gd name="connsiteY10" fmla="*/ 6861984 h 6866779"/>
              <a:gd name="connsiteX11" fmla="*/ 0 w 6253614"/>
              <a:gd name="connsiteY11" fmla="*/ 6858634 h 6866779"/>
              <a:gd name="connsiteX12" fmla="*/ 2540335 w 6253614"/>
              <a:gd name="connsiteY12" fmla="*/ 3429634 h 6866779"/>
              <a:gd name="connsiteX13" fmla="*/ 0 w 6253614"/>
              <a:gd name="connsiteY13" fmla="*/ 634 h 6866779"/>
              <a:gd name="connsiteX0" fmla="*/ 0 w 6253803"/>
              <a:gd name="connsiteY0" fmla="*/ 634 h 6866779"/>
              <a:gd name="connsiteX1" fmla="*/ 2598402 w 6253803"/>
              <a:gd name="connsiteY1" fmla="*/ 634 h 6866779"/>
              <a:gd name="connsiteX2" fmla="*/ 5138737 w 6253803"/>
              <a:gd name="connsiteY2" fmla="*/ 3429634 h 6866779"/>
              <a:gd name="connsiteX3" fmla="*/ 2583643 w 6253803"/>
              <a:gd name="connsiteY3" fmla="*/ 6866657 h 6866779"/>
              <a:gd name="connsiteX4" fmla="*/ 2737685 w 6253803"/>
              <a:gd name="connsiteY4" fmla="*/ 6860389 h 6866779"/>
              <a:gd name="connsiteX5" fmla="*/ 5260864 w 6253803"/>
              <a:gd name="connsiteY5" fmla="*/ 3448169 h 6866779"/>
              <a:gd name="connsiteX6" fmla="*/ 2711465 w 6253803"/>
              <a:gd name="connsiteY6" fmla="*/ 0 h 6866779"/>
              <a:gd name="connsiteX7" fmla="*/ 5262872 w 6253803"/>
              <a:gd name="connsiteY7" fmla="*/ 1268 h 6866779"/>
              <a:gd name="connsiteX8" fmla="*/ 6249388 w 6253803"/>
              <a:gd name="connsiteY8" fmla="*/ 1319263 h 6866779"/>
              <a:gd name="connsiteX9" fmla="*/ 6252530 w 6253803"/>
              <a:gd name="connsiteY9" fmla="*/ 5550469 h 6866779"/>
              <a:gd name="connsiteX10" fmla="*/ 5290537 w 6253803"/>
              <a:gd name="connsiteY10" fmla="*/ 6861984 h 6866779"/>
              <a:gd name="connsiteX11" fmla="*/ 0 w 6253803"/>
              <a:gd name="connsiteY11" fmla="*/ 6858634 h 6866779"/>
              <a:gd name="connsiteX12" fmla="*/ 2540335 w 6253803"/>
              <a:gd name="connsiteY12" fmla="*/ 3429634 h 6866779"/>
              <a:gd name="connsiteX13" fmla="*/ 0 w 6253803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48169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483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197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340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769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315156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055870 w 6261225"/>
              <a:gd name="connsiteY2" fmla="*/ 346392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0162 w 6261225"/>
              <a:gd name="connsiteY2" fmla="*/ 3443921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8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9636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04104 w 6261225"/>
              <a:gd name="connsiteY1" fmla="*/ 9207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711465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851483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3491 h 6869636"/>
              <a:gd name="connsiteX1" fmla="*/ 2558397 w 6261225"/>
              <a:gd name="connsiteY1" fmla="*/ 634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856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63807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2816"/>
              <a:gd name="connsiteY0" fmla="*/ 3491 h 6869636"/>
              <a:gd name="connsiteX1" fmla="*/ 2566969 w 6252816"/>
              <a:gd name="connsiteY1" fmla="*/ 3492 h 6869636"/>
              <a:gd name="connsiteX2" fmla="*/ 5113019 w 6252816"/>
              <a:gd name="connsiteY2" fmla="*/ 3449636 h 6869636"/>
              <a:gd name="connsiteX3" fmla="*/ 2583643 w 6252816"/>
              <a:gd name="connsiteY3" fmla="*/ 6869514 h 6869636"/>
              <a:gd name="connsiteX4" fmla="*/ 2740543 w 6252816"/>
              <a:gd name="connsiteY4" fmla="*/ 6863246 h 6869636"/>
              <a:gd name="connsiteX5" fmla="*/ 5266579 w 6252816"/>
              <a:gd name="connsiteY5" fmla="*/ 3448168 h 6869636"/>
              <a:gd name="connsiteX6" fmla="*/ 2711465 w 6252816"/>
              <a:gd name="connsiteY6" fmla="*/ 0 h 6869636"/>
              <a:gd name="connsiteX7" fmla="*/ 5262872 w 6252816"/>
              <a:gd name="connsiteY7" fmla="*/ 4125 h 6869636"/>
              <a:gd name="connsiteX8" fmla="*/ 6180003 w 6252816"/>
              <a:gd name="connsiteY8" fmla="*/ 1330659 h 6869636"/>
              <a:gd name="connsiteX9" fmla="*/ 6252530 w 6252816"/>
              <a:gd name="connsiteY9" fmla="*/ 5563807 h 6869636"/>
              <a:gd name="connsiteX10" fmla="*/ 5285297 w 6252816"/>
              <a:gd name="connsiteY10" fmla="*/ 6864841 h 6869636"/>
              <a:gd name="connsiteX11" fmla="*/ 0 w 6252816"/>
              <a:gd name="connsiteY11" fmla="*/ 6861491 h 6869636"/>
              <a:gd name="connsiteX12" fmla="*/ 2540335 w 6252816"/>
              <a:gd name="connsiteY12" fmla="*/ 3432491 h 6869636"/>
              <a:gd name="connsiteX13" fmla="*/ 0 w 6252816"/>
              <a:gd name="connsiteY13" fmla="*/ 3491 h 6869636"/>
              <a:gd name="connsiteX0" fmla="*/ 0 w 6254882"/>
              <a:gd name="connsiteY0" fmla="*/ 3491 h 6869636"/>
              <a:gd name="connsiteX1" fmla="*/ 2566969 w 6254882"/>
              <a:gd name="connsiteY1" fmla="*/ 3492 h 6869636"/>
              <a:gd name="connsiteX2" fmla="*/ 5113019 w 6254882"/>
              <a:gd name="connsiteY2" fmla="*/ 3449636 h 6869636"/>
              <a:gd name="connsiteX3" fmla="*/ 2583643 w 6254882"/>
              <a:gd name="connsiteY3" fmla="*/ 6869514 h 6869636"/>
              <a:gd name="connsiteX4" fmla="*/ 2740543 w 6254882"/>
              <a:gd name="connsiteY4" fmla="*/ 6863246 h 6869636"/>
              <a:gd name="connsiteX5" fmla="*/ 5266579 w 6254882"/>
              <a:gd name="connsiteY5" fmla="*/ 3448168 h 6869636"/>
              <a:gd name="connsiteX6" fmla="*/ 2711465 w 6254882"/>
              <a:gd name="connsiteY6" fmla="*/ 0 h 6869636"/>
              <a:gd name="connsiteX7" fmla="*/ 5262872 w 6254882"/>
              <a:gd name="connsiteY7" fmla="*/ 4125 h 6869636"/>
              <a:gd name="connsiteX8" fmla="*/ 6253365 w 6254882"/>
              <a:gd name="connsiteY8" fmla="*/ 1338519 h 6869636"/>
              <a:gd name="connsiteX9" fmla="*/ 6252530 w 6254882"/>
              <a:gd name="connsiteY9" fmla="*/ 5563807 h 6869636"/>
              <a:gd name="connsiteX10" fmla="*/ 5285297 w 6254882"/>
              <a:gd name="connsiteY10" fmla="*/ 6864841 h 6869636"/>
              <a:gd name="connsiteX11" fmla="*/ 0 w 6254882"/>
              <a:gd name="connsiteY11" fmla="*/ 6861491 h 6869636"/>
              <a:gd name="connsiteX12" fmla="*/ 2540335 w 6254882"/>
              <a:gd name="connsiteY12" fmla="*/ 3432491 h 6869636"/>
              <a:gd name="connsiteX13" fmla="*/ 0 w 6254882"/>
              <a:gd name="connsiteY13" fmla="*/ 3491 h 6869636"/>
              <a:gd name="connsiteX0" fmla="*/ 0 w 6254882"/>
              <a:gd name="connsiteY0" fmla="*/ 871 h 6867016"/>
              <a:gd name="connsiteX1" fmla="*/ 2566969 w 6254882"/>
              <a:gd name="connsiteY1" fmla="*/ 872 h 6867016"/>
              <a:gd name="connsiteX2" fmla="*/ 5113019 w 6254882"/>
              <a:gd name="connsiteY2" fmla="*/ 3447016 h 6867016"/>
              <a:gd name="connsiteX3" fmla="*/ 2583643 w 6254882"/>
              <a:gd name="connsiteY3" fmla="*/ 6866894 h 6867016"/>
              <a:gd name="connsiteX4" fmla="*/ 2740543 w 6254882"/>
              <a:gd name="connsiteY4" fmla="*/ 6860626 h 6867016"/>
              <a:gd name="connsiteX5" fmla="*/ 5266579 w 6254882"/>
              <a:gd name="connsiteY5" fmla="*/ 3445548 h 6867016"/>
              <a:gd name="connsiteX6" fmla="*/ 2714085 w 6254882"/>
              <a:gd name="connsiteY6" fmla="*/ 0 h 6867016"/>
              <a:gd name="connsiteX7" fmla="*/ 5262872 w 6254882"/>
              <a:gd name="connsiteY7" fmla="*/ 1505 h 6867016"/>
              <a:gd name="connsiteX8" fmla="*/ 6253365 w 6254882"/>
              <a:gd name="connsiteY8" fmla="*/ 1335899 h 6867016"/>
              <a:gd name="connsiteX9" fmla="*/ 6252530 w 6254882"/>
              <a:gd name="connsiteY9" fmla="*/ 5561187 h 6867016"/>
              <a:gd name="connsiteX10" fmla="*/ 5285297 w 6254882"/>
              <a:gd name="connsiteY10" fmla="*/ 6862221 h 6867016"/>
              <a:gd name="connsiteX11" fmla="*/ 0 w 6254882"/>
              <a:gd name="connsiteY11" fmla="*/ 6858871 h 6867016"/>
              <a:gd name="connsiteX12" fmla="*/ 2540335 w 6254882"/>
              <a:gd name="connsiteY12" fmla="*/ 3429871 h 6867016"/>
              <a:gd name="connsiteX13" fmla="*/ 0 w 6254882"/>
              <a:gd name="connsiteY13" fmla="*/ 871 h 686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54882" h="6867016">
                <a:moveTo>
                  <a:pt x="0" y="871"/>
                </a:moveTo>
                <a:lnTo>
                  <a:pt x="2566969" y="872"/>
                </a:lnTo>
                <a:lnTo>
                  <a:pt x="5113019" y="3447016"/>
                </a:lnTo>
                <a:lnTo>
                  <a:pt x="2583643" y="6866894"/>
                </a:lnTo>
                <a:cubicBezTo>
                  <a:pt x="2583884" y="6867323"/>
                  <a:pt x="2733098" y="6866932"/>
                  <a:pt x="2740543" y="6860626"/>
                </a:cubicBezTo>
                <a:lnTo>
                  <a:pt x="5266579" y="3445548"/>
                </a:lnTo>
                <a:lnTo>
                  <a:pt x="2714085" y="0"/>
                </a:lnTo>
                <a:lnTo>
                  <a:pt x="5262872" y="1505"/>
                </a:lnTo>
                <a:lnTo>
                  <a:pt x="6253365" y="1335899"/>
                </a:lnTo>
                <a:cubicBezTo>
                  <a:pt x="6251637" y="3455093"/>
                  <a:pt x="6258187" y="3444613"/>
                  <a:pt x="6252530" y="5561187"/>
                </a:cubicBezTo>
                <a:lnTo>
                  <a:pt x="5285297" y="6862221"/>
                </a:lnTo>
                <a:lnTo>
                  <a:pt x="0" y="6858871"/>
                </a:lnTo>
                <a:lnTo>
                  <a:pt x="2540335" y="3429871"/>
                </a:lnTo>
                <a:lnTo>
                  <a:pt x="0" y="871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98" y="2019599"/>
            <a:ext cx="3758221" cy="1952325"/>
          </a:xfrm>
        </p:spPr>
        <p:txBody>
          <a:bodyPr anchor="t"/>
          <a:lstStyle>
            <a:lvl1pPr algn="l">
              <a:defRPr sz="3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E11B39-5312-4BA2-9D77-E49168D4D6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reeform 10"/>
          <p:cNvSpPr>
            <a:spLocks noChangeAspect="1" noEditPoints="1"/>
          </p:cNvSpPr>
          <p:nvPr userDrawn="1"/>
        </p:nvSpPr>
        <p:spPr bwMode="auto">
          <a:xfrm>
            <a:off x="287998" y="288000"/>
            <a:ext cx="1076778" cy="621487"/>
          </a:xfrm>
          <a:custGeom>
            <a:avLst/>
            <a:gdLst>
              <a:gd name="T0" fmla="*/ 488 w 1543"/>
              <a:gd name="T1" fmla="*/ 792 h 891"/>
              <a:gd name="T2" fmla="*/ 472 w 1543"/>
              <a:gd name="T3" fmla="*/ 866 h 891"/>
              <a:gd name="T4" fmla="*/ 651 w 1543"/>
              <a:gd name="T5" fmla="*/ 792 h 891"/>
              <a:gd name="T6" fmla="*/ 535 w 1543"/>
              <a:gd name="T7" fmla="*/ 804 h 891"/>
              <a:gd name="T8" fmla="*/ 578 w 1543"/>
              <a:gd name="T9" fmla="*/ 889 h 891"/>
              <a:gd name="T10" fmla="*/ 605 w 1543"/>
              <a:gd name="T11" fmla="*/ 874 h 891"/>
              <a:gd name="T12" fmla="*/ 622 w 1543"/>
              <a:gd name="T13" fmla="*/ 874 h 891"/>
              <a:gd name="T14" fmla="*/ 649 w 1543"/>
              <a:gd name="T15" fmla="*/ 879 h 891"/>
              <a:gd name="T16" fmla="*/ 560 w 1543"/>
              <a:gd name="T17" fmla="*/ 528 h 891"/>
              <a:gd name="T18" fmla="*/ 1027 w 1543"/>
              <a:gd name="T19" fmla="*/ 180 h 891"/>
              <a:gd name="T20" fmla="*/ 438 w 1543"/>
              <a:gd name="T21" fmla="*/ 183 h 891"/>
              <a:gd name="T22" fmla="*/ 441 w 1543"/>
              <a:gd name="T23" fmla="*/ 495 h 891"/>
              <a:gd name="T24" fmla="*/ 414 w 1543"/>
              <a:gd name="T25" fmla="*/ 260 h 891"/>
              <a:gd name="T26" fmla="*/ 687 w 1543"/>
              <a:gd name="T27" fmla="*/ 573 h 891"/>
              <a:gd name="T28" fmla="*/ 200 w 1543"/>
              <a:gd name="T29" fmla="*/ 806 h 891"/>
              <a:gd name="T30" fmla="*/ 215 w 1543"/>
              <a:gd name="T31" fmla="*/ 889 h 891"/>
              <a:gd name="T32" fmla="*/ 238 w 1543"/>
              <a:gd name="T33" fmla="*/ 804 h 891"/>
              <a:gd name="T34" fmla="*/ 68 w 1543"/>
              <a:gd name="T35" fmla="*/ 794 h 891"/>
              <a:gd name="T36" fmla="*/ 67 w 1543"/>
              <a:gd name="T37" fmla="*/ 889 h 891"/>
              <a:gd name="T38" fmla="*/ 140 w 1543"/>
              <a:gd name="T39" fmla="*/ 830 h 891"/>
              <a:gd name="T40" fmla="*/ 160 w 1543"/>
              <a:gd name="T41" fmla="*/ 878 h 891"/>
              <a:gd name="T42" fmla="*/ 431 w 1543"/>
              <a:gd name="T43" fmla="*/ 821 h 891"/>
              <a:gd name="T44" fmla="*/ 410 w 1543"/>
              <a:gd name="T45" fmla="*/ 879 h 891"/>
              <a:gd name="T46" fmla="*/ 446 w 1543"/>
              <a:gd name="T47" fmla="*/ 862 h 891"/>
              <a:gd name="T48" fmla="*/ 328 w 1543"/>
              <a:gd name="T49" fmla="*/ 877 h 891"/>
              <a:gd name="T50" fmla="*/ 345 w 1543"/>
              <a:gd name="T51" fmla="*/ 833 h 891"/>
              <a:gd name="T52" fmla="*/ 0 w 1543"/>
              <a:gd name="T53" fmla="*/ 879 h 891"/>
              <a:gd name="T54" fmla="*/ 36 w 1543"/>
              <a:gd name="T55" fmla="*/ 767 h 891"/>
              <a:gd name="T56" fmla="*/ 1488 w 1543"/>
              <a:gd name="T57" fmla="*/ 805 h 891"/>
              <a:gd name="T58" fmla="*/ 1453 w 1543"/>
              <a:gd name="T59" fmla="*/ 821 h 891"/>
              <a:gd name="T60" fmla="*/ 1451 w 1543"/>
              <a:gd name="T61" fmla="*/ 860 h 891"/>
              <a:gd name="T62" fmla="*/ 1290 w 1543"/>
              <a:gd name="T63" fmla="*/ 794 h 891"/>
              <a:gd name="T64" fmla="*/ 1265 w 1543"/>
              <a:gd name="T65" fmla="*/ 879 h 891"/>
              <a:gd name="T66" fmla="*/ 1316 w 1543"/>
              <a:gd name="T67" fmla="*/ 807 h 891"/>
              <a:gd name="T68" fmla="*/ 742 w 1543"/>
              <a:gd name="T69" fmla="*/ 792 h 891"/>
              <a:gd name="T70" fmla="*/ 779 w 1543"/>
              <a:gd name="T71" fmla="*/ 846 h 891"/>
              <a:gd name="T72" fmla="*/ 1339 w 1543"/>
              <a:gd name="T73" fmla="*/ 571 h 891"/>
              <a:gd name="T74" fmla="*/ 1526 w 1543"/>
              <a:gd name="T75" fmla="*/ 160 h 891"/>
              <a:gd name="T76" fmla="*/ 1509 w 1543"/>
              <a:gd name="T77" fmla="*/ 482 h 891"/>
              <a:gd name="T78" fmla="*/ 1429 w 1543"/>
              <a:gd name="T79" fmla="*/ 794 h 891"/>
              <a:gd name="T80" fmla="*/ 1352 w 1543"/>
              <a:gd name="T81" fmla="*/ 767 h 891"/>
              <a:gd name="T82" fmla="*/ 1372 w 1543"/>
              <a:gd name="T83" fmla="*/ 878 h 891"/>
              <a:gd name="T84" fmla="*/ 1440 w 1543"/>
              <a:gd name="T85" fmla="*/ 889 h 891"/>
              <a:gd name="T86" fmla="*/ 961 w 1543"/>
              <a:gd name="T87" fmla="*/ 807 h 891"/>
              <a:gd name="T88" fmla="*/ 900 w 1543"/>
              <a:gd name="T89" fmla="*/ 807 h 891"/>
              <a:gd name="T90" fmla="*/ 945 w 1543"/>
              <a:gd name="T91" fmla="*/ 877 h 891"/>
              <a:gd name="T92" fmla="*/ 1182 w 1543"/>
              <a:gd name="T93" fmla="*/ 841 h 891"/>
              <a:gd name="T94" fmla="*/ 820 w 1543"/>
              <a:gd name="T95" fmla="*/ 805 h 891"/>
              <a:gd name="T96" fmla="*/ 805 w 1543"/>
              <a:gd name="T97" fmla="*/ 874 h 891"/>
              <a:gd name="T98" fmla="*/ 822 w 1543"/>
              <a:gd name="T99" fmla="*/ 874 h 891"/>
              <a:gd name="T100" fmla="*/ 854 w 1543"/>
              <a:gd name="T101" fmla="*/ 889 h 891"/>
              <a:gd name="T102" fmla="*/ 1113 w 1543"/>
              <a:gd name="T103" fmla="*/ 872 h 891"/>
              <a:gd name="T104" fmla="*/ 1009 w 1543"/>
              <a:gd name="T105" fmla="*/ 794 h 891"/>
              <a:gd name="T106" fmla="*/ 1102 w 1543"/>
              <a:gd name="T107" fmla="*/ 889 h 891"/>
              <a:gd name="T108" fmla="*/ 1121 w 1543"/>
              <a:gd name="T109" fmla="*/ 80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43" h="891">
                <a:moveTo>
                  <a:pt x="502" y="877"/>
                </a:moveTo>
                <a:cubicBezTo>
                  <a:pt x="491" y="877"/>
                  <a:pt x="488" y="873"/>
                  <a:pt x="488" y="861"/>
                </a:cubicBezTo>
                <a:cubicBezTo>
                  <a:pt x="488" y="807"/>
                  <a:pt x="488" y="807"/>
                  <a:pt x="488" y="807"/>
                </a:cubicBezTo>
                <a:cubicBezTo>
                  <a:pt x="517" y="807"/>
                  <a:pt x="517" y="807"/>
                  <a:pt x="517" y="807"/>
                </a:cubicBezTo>
                <a:cubicBezTo>
                  <a:pt x="517" y="794"/>
                  <a:pt x="517" y="794"/>
                  <a:pt x="517" y="794"/>
                </a:cubicBezTo>
                <a:cubicBezTo>
                  <a:pt x="490" y="794"/>
                  <a:pt x="490" y="794"/>
                  <a:pt x="490" y="794"/>
                </a:cubicBezTo>
                <a:cubicBezTo>
                  <a:pt x="488" y="794"/>
                  <a:pt x="488" y="794"/>
                  <a:pt x="488" y="792"/>
                </a:cubicBezTo>
                <a:cubicBezTo>
                  <a:pt x="488" y="770"/>
                  <a:pt x="488" y="770"/>
                  <a:pt x="488" y="770"/>
                </a:cubicBezTo>
                <a:cubicBezTo>
                  <a:pt x="478" y="770"/>
                  <a:pt x="478" y="770"/>
                  <a:pt x="478" y="770"/>
                </a:cubicBezTo>
                <a:cubicBezTo>
                  <a:pt x="475" y="789"/>
                  <a:pt x="471" y="795"/>
                  <a:pt x="457" y="796"/>
                </a:cubicBezTo>
                <a:cubicBezTo>
                  <a:pt x="457" y="807"/>
                  <a:pt x="457" y="807"/>
                  <a:pt x="457" y="807"/>
                </a:cubicBezTo>
                <a:cubicBezTo>
                  <a:pt x="470" y="807"/>
                  <a:pt x="470" y="807"/>
                  <a:pt x="470" y="807"/>
                </a:cubicBezTo>
                <a:cubicBezTo>
                  <a:pt x="472" y="807"/>
                  <a:pt x="472" y="808"/>
                  <a:pt x="472" y="809"/>
                </a:cubicBezTo>
                <a:cubicBezTo>
                  <a:pt x="472" y="866"/>
                  <a:pt x="472" y="866"/>
                  <a:pt x="472" y="866"/>
                </a:cubicBezTo>
                <a:cubicBezTo>
                  <a:pt x="472" y="883"/>
                  <a:pt x="480" y="891"/>
                  <a:pt x="497" y="891"/>
                </a:cubicBezTo>
                <a:cubicBezTo>
                  <a:pt x="507" y="891"/>
                  <a:pt x="515" y="888"/>
                  <a:pt x="523" y="885"/>
                </a:cubicBezTo>
                <a:cubicBezTo>
                  <a:pt x="519" y="874"/>
                  <a:pt x="519" y="874"/>
                  <a:pt x="519" y="874"/>
                </a:cubicBezTo>
                <a:cubicBezTo>
                  <a:pt x="514" y="876"/>
                  <a:pt x="507" y="877"/>
                  <a:pt x="502" y="877"/>
                </a:cubicBezTo>
                <a:close/>
                <a:moveTo>
                  <a:pt x="678" y="874"/>
                </a:moveTo>
                <a:cubicBezTo>
                  <a:pt x="678" y="827"/>
                  <a:pt x="678" y="827"/>
                  <a:pt x="678" y="827"/>
                </a:cubicBezTo>
                <a:cubicBezTo>
                  <a:pt x="678" y="805"/>
                  <a:pt x="672" y="792"/>
                  <a:pt x="651" y="792"/>
                </a:cubicBezTo>
                <a:cubicBezTo>
                  <a:pt x="637" y="792"/>
                  <a:pt x="626" y="798"/>
                  <a:pt x="618" y="804"/>
                </a:cubicBezTo>
                <a:cubicBezTo>
                  <a:pt x="614" y="796"/>
                  <a:pt x="604" y="792"/>
                  <a:pt x="596" y="792"/>
                </a:cubicBezTo>
                <a:cubicBezTo>
                  <a:pt x="582" y="792"/>
                  <a:pt x="573" y="798"/>
                  <a:pt x="563" y="805"/>
                </a:cubicBezTo>
                <a:cubicBezTo>
                  <a:pt x="562" y="805"/>
                  <a:pt x="562" y="805"/>
                  <a:pt x="562" y="805"/>
                </a:cubicBezTo>
                <a:cubicBezTo>
                  <a:pt x="561" y="794"/>
                  <a:pt x="561" y="794"/>
                  <a:pt x="561" y="794"/>
                </a:cubicBezTo>
                <a:cubicBezTo>
                  <a:pt x="537" y="794"/>
                  <a:pt x="537" y="794"/>
                  <a:pt x="537" y="794"/>
                </a:cubicBezTo>
                <a:cubicBezTo>
                  <a:pt x="535" y="804"/>
                  <a:pt x="535" y="804"/>
                  <a:pt x="535" y="804"/>
                </a:cubicBezTo>
                <a:cubicBezTo>
                  <a:pt x="546" y="808"/>
                  <a:pt x="546" y="808"/>
                  <a:pt x="546" y="808"/>
                </a:cubicBezTo>
                <a:cubicBezTo>
                  <a:pt x="548" y="808"/>
                  <a:pt x="548" y="809"/>
                  <a:pt x="548" y="811"/>
                </a:cubicBezTo>
                <a:cubicBezTo>
                  <a:pt x="548" y="874"/>
                  <a:pt x="548" y="874"/>
                  <a:pt x="548" y="874"/>
                </a:cubicBezTo>
                <a:cubicBezTo>
                  <a:pt x="548" y="877"/>
                  <a:pt x="548" y="877"/>
                  <a:pt x="545" y="878"/>
                </a:cubicBezTo>
                <a:cubicBezTo>
                  <a:pt x="536" y="879"/>
                  <a:pt x="536" y="879"/>
                  <a:pt x="536" y="879"/>
                </a:cubicBezTo>
                <a:cubicBezTo>
                  <a:pt x="536" y="889"/>
                  <a:pt x="536" y="889"/>
                  <a:pt x="536" y="889"/>
                </a:cubicBezTo>
                <a:cubicBezTo>
                  <a:pt x="578" y="889"/>
                  <a:pt x="578" y="889"/>
                  <a:pt x="578" y="889"/>
                </a:cubicBezTo>
                <a:cubicBezTo>
                  <a:pt x="578" y="879"/>
                  <a:pt x="578" y="879"/>
                  <a:pt x="578" y="879"/>
                </a:cubicBezTo>
                <a:cubicBezTo>
                  <a:pt x="568" y="878"/>
                  <a:pt x="568" y="878"/>
                  <a:pt x="568" y="878"/>
                </a:cubicBezTo>
                <a:cubicBezTo>
                  <a:pt x="565" y="877"/>
                  <a:pt x="565" y="877"/>
                  <a:pt x="565" y="874"/>
                </a:cubicBezTo>
                <a:cubicBezTo>
                  <a:pt x="565" y="818"/>
                  <a:pt x="565" y="818"/>
                  <a:pt x="565" y="818"/>
                </a:cubicBezTo>
                <a:cubicBezTo>
                  <a:pt x="572" y="813"/>
                  <a:pt x="582" y="807"/>
                  <a:pt x="591" y="807"/>
                </a:cubicBezTo>
                <a:cubicBezTo>
                  <a:pt x="604" y="807"/>
                  <a:pt x="605" y="819"/>
                  <a:pt x="605" y="829"/>
                </a:cubicBezTo>
                <a:cubicBezTo>
                  <a:pt x="605" y="874"/>
                  <a:pt x="605" y="874"/>
                  <a:pt x="605" y="874"/>
                </a:cubicBezTo>
                <a:cubicBezTo>
                  <a:pt x="605" y="876"/>
                  <a:pt x="604" y="877"/>
                  <a:pt x="602" y="878"/>
                </a:cubicBezTo>
                <a:cubicBezTo>
                  <a:pt x="593" y="879"/>
                  <a:pt x="593" y="879"/>
                  <a:pt x="593" y="879"/>
                </a:cubicBezTo>
                <a:cubicBezTo>
                  <a:pt x="593" y="889"/>
                  <a:pt x="593" y="889"/>
                  <a:pt x="593" y="889"/>
                </a:cubicBezTo>
                <a:cubicBezTo>
                  <a:pt x="634" y="889"/>
                  <a:pt x="634" y="889"/>
                  <a:pt x="634" y="889"/>
                </a:cubicBezTo>
                <a:cubicBezTo>
                  <a:pt x="634" y="879"/>
                  <a:pt x="634" y="879"/>
                  <a:pt x="634" y="879"/>
                </a:cubicBezTo>
                <a:cubicBezTo>
                  <a:pt x="625" y="878"/>
                  <a:pt x="625" y="878"/>
                  <a:pt x="625" y="878"/>
                </a:cubicBezTo>
                <a:cubicBezTo>
                  <a:pt x="622" y="877"/>
                  <a:pt x="622" y="877"/>
                  <a:pt x="622" y="874"/>
                </a:cubicBezTo>
                <a:cubicBezTo>
                  <a:pt x="622" y="827"/>
                  <a:pt x="622" y="827"/>
                  <a:pt x="622" y="827"/>
                </a:cubicBezTo>
                <a:cubicBezTo>
                  <a:pt x="622" y="823"/>
                  <a:pt x="622" y="819"/>
                  <a:pt x="621" y="816"/>
                </a:cubicBezTo>
                <a:cubicBezTo>
                  <a:pt x="627" y="812"/>
                  <a:pt x="636" y="807"/>
                  <a:pt x="646" y="807"/>
                </a:cubicBezTo>
                <a:cubicBezTo>
                  <a:pt x="659" y="807"/>
                  <a:pt x="661" y="818"/>
                  <a:pt x="661" y="830"/>
                </a:cubicBezTo>
                <a:cubicBezTo>
                  <a:pt x="661" y="874"/>
                  <a:pt x="661" y="874"/>
                  <a:pt x="661" y="874"/>
                </a:cubicBezTo>
                <a:cubicBezTo>
                  <a:pt x="661" y="876"/>
                  <a:pt x="660" y="877"/>
                  <a:pt x="658" y="878"/>
                </a:cubicBezTo>
                <a:cubicBezTo>
                  <a:pt x="649" y="879"/>
                  <a:pt x="649" y="879"/>
                  <a:pt x="649" y="879"/>
                </a:cubicBezTo>
                <a:cubicBezTo>
                  <a:pt x="649" y="889"/>
                  <a:pt x="649" y="889"/>
                  <a:pt x="649" y="889"/>
                </a:cubicBezTo>
                <a:cubicBezTo>
                  <a:pt x="691" y="889"/>
                  <a:pt x="691" y="889"/>
                  <a:pt x="691" y="889"/>
                </a:cubicBezTo>
                <a:cubicBezTo>
                  <a:pt x="691" y="879"/>
                  <a:pt x="691" y="879"/>
                  <a:pt x="691" y="879"/>
                </a:cubicBezTo>
                <a:cubicBezTo>
                  <a:pt x="681" y="878"/>
                  <a:pt x="681" y="878"/>
                  <a:pt x="681" y="878"/>
                </a:cubicBezTo>
                <a:cubicBezTo>
                  <a:pt x="678" y="877"/>
                  <a:pt x="678" y="877"/>
                  <a:pt x="678" y="874"/>
                </a:cubicBezTo>
                <a:close/>
                <a:moveTo>
                  <a:pt x="560" y="207"/>
                </a:moveTo>
                <a:cubicBezTo>
                  <a:pt x="560" y="528"/>
                  <a:pt x="560" y="528"/>
                  <a:pt x="560" y="528"/>
                </a:cubicBezTo>
                <a:cubicBezTo>
                  <a:pt x="560" y="588"/>
                  <a:pt x="533" y="596"/>
                  <a:pt x="533" y="596"/>
                </a:cubicBezTo>
                <a:cubicBezTo>
                  <a:pt x="533" y="602"/>
                  <a:pt x="533" y="602"/>
                  <a:pt x="533" y="602"/>
                </a:cubicBezTo>
                <a:cubicBezTo>
                  <a:pt x="707" y="602"/>
                  <a:pt x="707" y="602"/>
                  <a:pt x="707" y="602"/>
                </a:cubicBezTo>
                <a:cubicBezTo>
                  <a:pt x="769" y="602"/>
                  <a:pt x="821" y="591"/>
                  <a:pt x="865" y="572"/>
                </a:cubicBezTo>
                <a:cubicBezTo>
                  <a:pt x="976" y="523"/>
                  <a:pt x="1049" y="422"/>
                  <a:pt x="1049" y="300"/>
                </a:cubicBezTo>
                <a:cubicBezTo>
                  <a:pt x="1049" y="257"/>
                  <a:pt x="1041" y="216"/>
                  <a:pt x="1027" y="180"/>
                </a:cubicBezTo>
                <a:cubicBezTo>
                  <a:pt x="1027" y="180"/>
                  <a:pt x="1027" y="180"/>
                  <a:pt x="1027" y="180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12" y="143"/>
                  <a:pt x="990" y="111"/>
                  <a:pt x="963" y="84"/>
                </a:cubicBezTo>
                <a:cubicBezTo>
                  <a:pt x="907" y="31"/>
                  <a:pt x="826" y="0"/>
                  <a:pt x="726" y="0"/>
                </a:cubicBezTo>
                <a:cubicBezTo>
                  <a:pt x="647" y="0"/>
                  <a:pt x="519" y="41"/>
                  <a:pt x="432" y="181"/>
                </a:cubicBezTo>
                <a:cubicBezTo>
                  <a:pt x="434" y="182"/>
                  <a:pt x="436" y="182"/>
                  <a:pt x="437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7" y="183"/>
                  <a:pt x="437" y="183"/>
                  <a:pt x="437" y="183"/>
                </a:cubicBezTo>
                <a:cubicBezTo>
                  <a:pt x="428" y="179"/>
                  <a:pt x="399" y="168"/>
                  <a:pt x="383" y="162"/>
                </a:cubicBezTo>
                <a:cubicBezTo>
                  <a:pt x="349" y="151"/>
                  <a:pt x="307" y="139"/>
                  <a:pt x="250" y="139"/>
                </a:cubicBezTo>
                <a:cubicBezTo>
                  <a:pt x="105" y="139"/>
                  <a:pt x="0" y="243"/>
                  <a:pt x="0" y="386"/>
                </a:cubicBezTo>
                <a:cubicBezTo>
                  <a:pt x="0" y="533"/>
                  <a:pt x="120" y="610"/>
                  <a:pt x="239" y="610"/>
                </a:cubicBezTo>
                <a:cubicBezTo>
                  <a:pt x="332" y="610"/>
                  <a:pt x="405" y="560"/>
                  <a:pt x="441" y="495"/>
                </a:cubicBezTo>
                <a:cubicBezTo>
                  <a:pt x="428" y="482"/>
                  <a:pt x="428" y="482"/>
                  <a:pt x="428" y="482"/>
                </a:cubicBezTo>
                <a:cubicBezTo>
                  <a:pt x="386" y="544"/>
                  <a:pt x="331" y="571"/>
                  <a:pt x="259" y="571"/>
                </a:cubicBezTo>
                <a:cubicBezTo>
                  <a:pt x="154" y="571"/>
                  <a:pt x="84" y="486"/>
                  <a:pt x="84" y="359"/>
                </a:cubicBezTo>
                <a:cubicBezTo>
                  <a:pt x="84" y="244"/>
                  <a:pt x="157" y="165"/>
                  <a:pt x="262" y="165"/>
                </a:cubicBezTo>
                <a:cubicBezTo>
                  <a:pt x="327" y="165"/>
                  <a:pt x="381" y="199"/>
                  <a:pt x="410" y="261"/>
                </a:cubicBezTo>
                <a:cubicBezTo>
                  <a:pt x="414" y="261"/>
                  <a:pt x="414" y="261"/>
                  <a:pt x="414" y="261"/>
                </a:cubicBezTo>
                <a:cubicBezTo>
                  <a:pt x="414" y="260"/>
                  <a:pt x="414" y="260"/>
                  <a:pt x="414" y="260"/>
                </a:cubicBezTo>
                <a:cubicBezTo>
                  <a:pt x="481" y="96"/>
                  <a:pt x="615" y="29"/>
                  <a:pt x="718" y="29"/>
                </a:cubicBezTo>
                <a:cubicBezTo>
                  <a:pt x="807" y="29"/>
                  <a:pt x="882" y="73"/>
                  <a:pt x="926" y="144"/>
                </a:cubicBezTo>
                <a:cubicBezTo>
                  <a:pt x="939" y="166"/>
                  <a:pt x="950" y="190"/>
                  <a:pt x="957" y="216"/>
                </a:cubicBezTo>
                <a:cubicBezTo>
                  <a:pt x="964" y="242"/>
                  <a:pt x="968" y="271"/>
                  <a:pt x="968" y="300"/>
                </a:cubicBezTo>
                <a:cubicBezTo>
                  <a:pt x="968" y="409"/>
                  <a:pt x="911" y="497"/>
                  <a:pt x="838" y="542"/>
                </a:cubicBezTo>
                <a:cubicBezTo>
                  <a:pt x="802" y="563"/>
                  <a:pt x="756" y="573"/>
                  <a:pt x="708" y="573"/>
                </a:cubicBezTo>
                <a:cubicBezTo>
                  <a:pt x="687" y="573"/>
                  <a:pt x="687" y="573"/>
                  <a:pt x="687" y="573"/>
                </a:cubicBezTo>
                <a:cubicBezTo>
                  <a:pt x="650" y="573"/>
                  <a:pt x="633" y="566"/>
                  <a:pt x="633" y="498"/>
                </a:cubicBezTo>
                <a:cubicBezTo>
                  <a:pt x="633" y="182"/>
                  <a:pt x="633" y="182"/>
                  <a:pt x="633" y="182"/>
                </a:cubicBezTo>
                <a:lnTo>
                  <a:pt x="560" y="207"/>
                </a:lnTo>
                <a:close/>
                <a:moveTo>
                  <a:pt x="238" y="804"/>
                </a:moveTo>
                <a:cubicBezTo>
                  <a:pt x="250" y="806"/>
                  <a:pt x="250" y="806"/>
                  <a:pt x="250" y="806"/>
                </a:cubicBezTo>
                <a:cubicBezTo>
                  <a:pt x="225" y="874"/>
                  <a:pt x="225" y="874"/>
                  <a:pt x="225" y="874"/>
                </a:cubicBezTo>
                <a:cubicBezTo>
                  <a:pt x="200" y="806"/>
                  <a:pt x="200" y="806"/>
                  <a:pt x="200" y="806"/>
                </a:cubicBezTo>
                <a:cubicBezTo>
                  <a:pt x="213" y="804"/>
                  <a:pt x="213" y="804"/>
                  <a:pt x="213" y="804"/>
                </a:cubicBezTo>
                <a:cubicBezTo>
                  <a:pt x="213" y="794"/>
                  <a:pt x="213" y="794"/>
                  <a:pt x="213" y="794"/>
                </a:cubicBezTo>
                <a:cubicBezTo>
                  <a:pt x="174" y="794"/>
                  <a:pt x="174" y="794"/>
                  <a:pt x="174" y="794"/>
                </a:cubicBezTo>
                <a:cubicBezTo>
                  <a:pt x="172" y="804"/>
                  <a:pt x="172" y="804"/>
                  <a:pt x="172" y="804"/>
                </a:cubicBezTo>
                <a:cubicBezTo>
                  <a:pt x="180" y="806"/>
                  <a:pt x="180" y="806"/>
                  <a:pt x="180" y="806"/>
                </a:cubicBezTo>
                <a:cubicBezTo>
                  <a:pt x="182" y="807"/>
                  <a:pt x="183" y="807"/>
                  <a:pt x="184" y="809"/>
                </a:cubicBezTo>
                <a:cubicBezTo>
                  <a:pt x="215" y="889"/>
                  <a:pt x="215" y="889"/>
                  <a:pt x="215" y="889"/>
                </a:cubicBezTo>
                <a:cubicBezTo>
                  <a:pt x="234" y="889"/>
                  <a:pt x="234" y="889"/>
                  <a:pt x="234" y="889"/>
                </a:cubicBezTo>
                <a:cubicBezTo>
                  <a:pt x="265" y="809"/>
                  <a:pt x="265" y="809"/>
                  <a:pt x="265" y="809"/>
                </a:cubicBezTo>
                <a:cubicBezTo>
                  <a:pt x="266" y="806"/>
                  <a:pt x="267" y="806"/>
                  <a:pt x="270" y="806"/>
                </a:cubicBezTo>
                <a:cubicBezTo>
                  <a:pt x="276" y="804"/>
                  <a:pt x="276" y="804"/>
                  <a:pt x="276" y="804"/>
                </a:cubicBezTo>
                <a:cubicBezTo>
                  <a:pt x="276" y="794"/>
                  <a:pt x="276" y="794"/>
                  <a:pt x="276" y="794"/>
                </a:cubicBezTo>
                <a:cubicBezTo>
                  <a:pt x="240" y="794"/>
                  <a:pt x="240" y="794"/>
                  <a:pt x="240" y="794"/>
                </a:cubicBezTo>
                <a:lnTo>
                  <a:pt x="238" y="804"/>
                </a:lnTo>
                <a:close/>
                <a:moveTo>
                  <a:pt x="157" y="874"/>
                </a:moveTo>
                <a:cubicBezTo>
                  <a:pt x="157" y="826"/>
                  <a:pt x="157" y="826"/>
                  <a:pt x="157" y="826"/>
                </a:cubicBezTo>
                <a:cubicBezTo>
                  <a:pt x="157" y="806"/>
                  <a:pt x="149" y="792"/>
                  <a:pt x="128" y="792"/>
                </a:cubicBezTo>
                <a:cubicBezTo>
                  <a:pt x="115" y="792"/>
                  <a:pt x="104" y="799"/>
                  <a:pt x="94" y="805"/>
                </a:cubicBezTo>
                <a:cubicBezTo>
                  <a:pt x="93" y="805"/>
                  <a:pt x="93" y="805"/>
                  <a:pt x="93" y="805"/>
                </a:cubicBezTo>
                <a:cubicBezTo>
                  <a:pt x="92" y="794"/>
                  <a:pt x="92" y="794"/>
                  <a:pt x="92" y="794"/>
                </a:cubicBezTo>
                <a:cubicBezTo>
                  <a:pt x="68" y="794"/>
                  <a:pt x="68" y="794"/>
                  <a:pt x="68" y="794"/>
                </a:cubicBezTo>
                <a:cubicBezTo>
                  <a:pt x="66" y="804"/>
                  <a:pt x="66" y="804"/>
                  <a:pt x="66" y="804"/>
                </a:cubicBezTo>
                <a:cubicBezTo>
                  <a:pt x="77" y="808"/>
                  <a:pt x="77" y="808"/>
                  <a:pt x="77" y="808"/>
                </a:cubicBezTo>
                <a:cubicBezTo>
                  <a:pt x="79" y="808"/>
                  <a:pt x="79" y="809"/>
                  <a:pt x="79" y="811"/>
                </a:cubicBezTo>
                <a:cubicBezTo>
                  <a:pt x="79" y="874"/>
                  <a:pt x="79" y="874"/>
                  <a:pt x="79" y="874"/>
                </a:cubicBezTo>
                <a:cubicBezTo>
                  <a:pt x="79" y="877"/>
                  <a:pt x="79" y="877"/>
                  <a:pt x="76" y="878"/>
                </a:cubicBezTo>
                <a:cubicBezTo>
                  <a:pt x="67" y="879"/>
                  <a:pt x="67" y="879"/>
                  <a:pt x="67" y="879"/>
                </a:cubicBezTo>
                <a:cubicBezTo>
                  <a:pt x="67" y="889"/>
                  <a:pt x="67" y="889"/>
                  <a:pt x="67" y="889"/>
                </a:cubicBezTo>
                <a:cubicBezTo>
                  <a:pt x="109" y="889"/>
                  <a:pt x="109" y="889"/>
                  <a:pt x="109" y="889"/>
                </a:cubicBezTo>
                <a:cubicBezTo>
                  <a:pt x="109" y="879"/>
                  <a:pt x="109" y="879"/>
                  <a:pt x="109" y="879"/>
                </a:cubicBezTo>
                <a:cubicBezTo>
                  <a:pt x="99" y="878"/>
                  <a:pt x="99" y="878"/>
                  <a:pt x="99" y="878"/>
                </a:cubicBezTo>
                <a:cubicBezTo>
                  <a:pt x="96" y="877"/>
                  <a:pt x="96" y="877"/>
                  <a:pt x="96" y="874"/>
                </a:cubicBezTo>
                <a:cubicBezTo>
                  <a:pt x="96" y="819"/>
                  <a:pt x="96" y="819"/>
                  <a:pt x="96" y="819"/>
                </a:cubicBezTo>
                <a:cubicBezTo>
                  <a:pt x="104" y="812"/>
                  <a:pt x="114" y="807"/>
                  <a:pt x="124" y="807"/>
                </a:cubicBezTo>
                <a:cubicBezTo>
                  <a:pt x="138" y="807"/>
                  <a:pt x="140" y="818"/>
                  <a:pt x="140" y="830"/>
                </a:cubicBezTo>
                <a:cubicBezTo>
                  <a:pt x="140" y="874"/>
                  <a:pt x="140" y="874"/>
                  <a:pt x="140" y="874"/>
                </a:cubicBezTo>
                <a:cubicBezTo>
                  <a:pt x="140" y="876"/>
                  <a:pt x="139" y="877"/>
                  <a:pt x="137" y="878"/>
                </a:cubicBezTo>
                <a:cubicBezTo>
                  <a:pt x="128" y="879"/>
                  <a:pt x="128" y="879"/>
                  <a:pt x="128" y="879"/>
                </a:cubicBezTo>
                <a:cubicBezTo>
                  <a:pt x="128" y="889"/>
                  <a:pt x="128" y="889"/>
                  <a:pt x="128" y="889"/>
                </a:cubicBezTo>
                <a:cubicBezTo>
                  <a:pt x="170" y="889"/>
                  <a:pt x="170" y="889"/>
                  <a:pt x="170" y="889"/>
                </a:cubicBezTo>
                <a:cubicBezTo>
                  <a:pt x="170" y="879"/>
                  <a:pt x="170" y="879"/>
                  <a:pt x="170" y="879"/>
                </a:cubicBezTo>
                <a:cubicBezTo>
                  <a:pt x="160" y="878"/>
                  <a:pt x="160" y="878"/>
                  <a:pt x="160" y="878"/>
                </a:cubicBezTo>
                <a:cubicBezTo>
                  <a:pt x="157" y="877"/>
                  <a:pt x="157" y="877"/>
                  <a:pt x="157" y="874"/>
                </a:cubicBezTo>
                <a:close/>
                <a:moveTo>
                  <a:pt x="416" y="834"/>
                </a:moveTo>
                <a:cubicBezTo>
                  <a:pt x="404" y="831"/>
                  <a:pt x="393" y="829"/>
                  <a:pt x="393" y="819"/>
                </a:cubicBezTo>
                <a:cubicBezTo>
                  <a:pt x="393" y="811"/>
                  <a:pt x="399" y="805"/>
                  <a:pt x="412" y="805"/>
                </a:cubicBezTo>
                <a:cubicBezTo>
                  <a:pt x="419" y="805"/>
                  <a:pt x="424" y="806"/>
                  <a:pt x="427" y="807"/>
                </a:cubicBezTo>
                <a:cubicBezTo>
                  <a:pt x="428" y="807"/>
                  <a:pt x="428" y="808"/>
                  <a:pt x="429" y="809"/>
                </a:cubicBezTo>
                <a:cubicBezTo>
                  <a:pt x="431" y="821"/>
                  <a:pt x="431" y="821"/>
                  <a:pt x="431" y="821"/>
                </a:cubicBezTo>
                <a:cubicBezTo>
                  <a:pt x="443" y="821"/>
                  <a:pt x="443" y="821"/>
                  <a:pt x="443" y="821"/>
                </a:cubicBezTo>
                <a:cubicBezTo>
                  <a:pt x="443" y="798"/>
                  <a:pt x="443" y="798"/>
                  <a:pt x="443" y="798"/>
                </a:cubicBezTo>
                <a:cubicBezTo>
                  <a:pt x="439" y="796"/>
                  <a:pt x="427" y="792"/>
                  <a:pt x="414" y="792"/>
                </a:cubicBezTo>
                <a:cubicBezTo>
                  <a:pt x="395" y="792"/>
                  <a:pt x="378" y="800"/>
                  <a:pt x="378" y="821"/>
                </a:cubicBezTo>
                <a:cubicBezTo>
                  <a:pt x="378" y="841"/>
                  <a:pt x="394" y="845"/>
                  <a:pt x="408" y="848"/>
                </a:cubicBezTo>
                <a:cubicBezTo>
                  <a:pt x="420" y="851"/>
                  <a:pt x="430" y="854"/>
                  <a:pt x="430" y="865"/>
                </a:cubicBezTo>
                <a:cubicBezTo>
                  <a:pt x="430" y="875"/>
                  <a:pt x="422" y="879"/>
                  <a:pt x="410" y="879"/>
                </a:cubicBezTo>
                <a:cubicBezTo>
                  <a:pt x="401" y="879"/>
                  <a:pt x="394" y="877"/>
                  <a:pt x="392" y="876"/>
                </a:cubicBezTo>
                <a:cubicBezTo>
                  <a:pt x="390" y="876"/>
                  <a:pt x="390" y="875"/>
                  <a:pt x="390" y="874"/>
                </a:cubicBezTo>
                <a:cubicBezTo>
                  <a:pt x="388" y="861"/>
                  <a:pt x="388" y="861"/>
                  <a:pt x="388" y="861"/>
                </a:cubicBezTo>
                <a:cubicBezTo>
                  <a:pt x="375" y="860"/>
                  <a:pt x="375" y="860"/>
                  <a:pt x="375" y="860"/>
                </a:cubicBezTo>
                <a:cubicBezTo>
                  <a:pt x="375" y="885"/>
                  <a:pt x="375" y="885"/>
                  <a:pt x="375" y="885"/>
                </a:cubicBezTo>
                <a:cubicBezTo>
                  <a:pt x="379" y="887"/>
                  <a:pt x="394" y="891"/>
                  <a:pt x="409" y="891"/>
                </a:cubicBezTo>
                <a:cubicBezTo>
                  <a:pt x="428" y="891"/>
                  <a:pt x="446" y="884"/>
                  <a:pt x="446" y="862"/>
                </a:cubicBezTo>
                <a:cubicBezTo>
                  <a:pt x="446" y="842"/>
                  <a:pt x="430" y="838"/>
                  <a:pt x="416" y="834"/>
                </a:cubicBezTo>
                <a:close/>
                <a:moveTo>
                  <a:pt x="324" y="792"/>
                </a:moveTo>
                <a:cubicBezTo>
                  <a:pt x="301" y="792"/>
                  <a:pt x="282" y="808"/>
                  <a:pt x="282" y="842"/>
                </a:cubicBezTo>
                <a:cubicBezTo>
                  <a:pt x="282" y="869"/>
                  <a:pt x="293" y="891"/>
                  <a:pt x="326" y="891"/>
                </a:cubicBezTo>
                <a:cubicBezTo>
                  <a:pt x="339" y="891"/>
                  <a:pt x="350" y="888"/>
                  <a:pt x="360" y="883"/>
                </a:cubicBezTo>
                <a:cubicBezTo>
                  <a:pt x="354" y="870"/>
                  <a:pt x="354" y="870"/>
                  <a:pt x="354" y="870"/>
                </a:cubicBezTo>
                <a:cubicBezTo>
                  <a:pt x="344" y="875"/>
                  <a:pt x="338" y="877"/>
                  <a:pt x="328" y="877"/>
                </a:cubicBezTo>
                <a:cubicBezTo>
                  <a:pt x="308" y="877"/>
                  <a:pt x="300" y="864"/>
                  <a:pt x="300" y="846"/>
                </a:cubicBezTo>
                <a:cubicBezTo>
                  <a:pt x="361" y="846"/>
                  <a:pt x="361" y="846"/>
                  <a:pt x="361" y="846"/>
                </a:cubicBezTo>
                <a:cubicBezTo>
                  <a:pt x="362" y="842"/>
                  <a:pt x="362" y="839"/>
                  <a:pt x="362" y="836"/>
                </a:cubicBezTo>
                <a:cubicBezTo>
                  <a:pt x="362" y="805"/>
                  <a:pt x="346" y="792"/>
                  <a:pt x="324" y="792"/>
                </a:cubicBezTo>
                <a:close/>
                <a:moveTo>
                  <a:pt x="300" y="833"/>
                </a:moveTo>
                <a:cubicBezTo>
                  <a:pt x="301" y="813"/>
                  <a:pt x="312" y="806"/>
                  <a:pt x="324" y="806"/>
                </a:cubicBezTo>
                <a:cubicBezTo>
                  <a:pt x="335" y="806"/>
                  <a:pt x="345" y="812"/>
                  <a:pt x="345" y="833"/>
                </a:cubicBezTo>
                <a:lnTo>
                  <a:pt x="300" y="833"/>
                </a:lnTo>
                <a:close/>
                <a:moveTo>
                  <a:pt x="0" y="766"/>
                </a:moveTo>
                <a:cubicBezTo>
                  <a:pt x="14" y="767"/>
                  <a:pt x="14" y="767"/>
                  <a:pt x="14" y="767"/>
                </a:cubicBezTo>
                <a:cubicBezTo>
                  <a:pt x="16" y="767"/>
                  <a:pt x="17" y="768"/>
                  <a:pt x="17" y="771"/>
                </a:cubicBezTo>
                <a:cubicBezTo>
                  <a:pt x="17" y="874"/>
                  <a:pt x="17" y="874"/>
                  <a:pt x="17" y="874"/>
                </a:cubicBezTo>
                <a:cubicBezTo>
                  <a:pt x="17" y="877"/>
                  <a:pt x="16" y="877"/>
                  <a:pt x="14" y="878"/>
                </a:cubicBezTo>
                <a:cubicBezTo>
                  <a:pt x="0" y="879"/>
                  <a:pt x="0" y="879"/>
                  <a:pt x="0" y="879"/>
                </a:cubicBezTo>
                <a:cubicBezTo>
                  <a:pt x="0" y="889"/>
                  <a:pt x="0" y="889"/>
                  <a:pt x="0" y="889"/>
                </a:cubicBezTo>
                <a:cubicBezTo>
                  <a:pt x="51" y="889"/>
                  <a:pt x="51" y="889"/>
                  <a:pt x="51" y="889"/>
                </a:cubicBezTo>
                <a:cubicBezTo>
                  <a:pt x="51" y="879"/>
                  <a:pt x="51" y="879"/>
                  <a:pt x="51" y="879"/>
                </a:cubicBezTo>
                <a:cubicBezTo>
                  <a:pt x="36" y="877"/>
                  <a:pt x="36" y="877"/>
                  <a:pt x="36" y="877"/>
                </a:cubicBezTo>
                <a:cubicBezTo>
                  <a:pt x="34" y="877"/>
                  <a:pt x="34" y="877"/>
                  <a:pt x="34" y="874"/>
                </a:cubicBezTo>
                <a:cubicBezTo>
                  <a:pt x="34" y="771"/>
                  <a:pt x="34" y="771"/>
                  <a:pt x="34" y="771"/>
                </a:cubicBezTo>
                <a:cubicBezTo>
                  <a:pt x="34" y="768"/>
                  <a:pt x="34" y="767"/>
                  <a:pt x="36" y="767"/>
                </a:cubicBezTo>
                <a:cubicBezTo>
                  <a:pt x="51" y="766"/>
                  <a:pt x="51" y="766"/>
                  <a:pt x="51" y="766"/>
                </a:cubicBezTo>
                <a:cubicBezTo>
                  <a:pt x="51" y="756"/>
                  <a:pt x="51" y="756"/>
                  <a:pt x="51" y="756"/>
                </a:cubicBezTo>
                <a:cubicBezTo>
                  <a:pt x="0" y="756"/>
                  <a:pt x="0" y="756"/>
                  <a:pt x="0" y="756"/>
                </a:cubicBezTo>
                <a:lnTo>
                  <a:pt x="0" y="766"/>
                </a:lnTo>
                <a:close/>
                <a:moveTo>
                  <a:pt x="1492" y="834"/>
                </a:moveTo>
                <a:cubicBezTo>
                  <a:pt x="1480" y="831"/>
                  <a:pt x="1469" y="829"/>
                  <a:pt x="1469" y="819"/>
                </a:cubicBezTo>
                <a:cubicBezTo>
                  <a:pt x="1469" y="811"/>
                  <a:pt x="1475" y="805"/>
                  <a:pt x="1488" y="805"/>
                </a:cubicBezTo>
                <a:cubicBezTo>
                  <a:pt x="1494" y="805"/>
                  <a:pt x="1500" y="806"/>
                  <a:pt x="1502" y="807"/>
                </a:cubicBezTo>
                <a:cubicBezTo>
                  <a:pt x="1504" y="807"/>
                  <a:pt x="1504" y="808"/>
                  <a:pt x="1504" y="809"/>
                </a:cubicBezTo>
                <a:cubicBezTo>
                  <a:pt x="1506" y="821"/>
                  <a:pt x="1506" y="821"/>
                  <a:pt x="1506" y="821"/>
                </a:cubicBezTo>
                <a:cubicBezTo>
                  <a:pt x="1519" y="821"/>
                  <a:pt x="1519" y="821"/>
                  <a:pt x="1519" y="821"/>
                </a:cubicBezTo>
                <a:cubicBezTo>
                  <a:pt x="1519" y="798"/>
                  <a:pt x="1519" y="798"/>
                  <a:pt x="1519" y="798"/>
                </a:cubicBezTo>
                <a:cubicBezTo>
                  <a:pt x="1515" y="796"/>
                  <a:pt x="1503" y="792"/>
                  <a:pt x="1490" y="792"/>
                </a:cubicBezTo>
                <a:cubicBezTo>
                  <a:pt x="1471" y="792"/>
                  <a:pt x="1453" y="800"/>
                  <a:pt x="1453" y="821"/>
                </a:cubicBezTo>
                <a:cubicBezTo>
                  <a:pt x="1453" y="841"/>
                  <a:pt x="1469" y="845"/>
                  <a:pt x="1484" y="848"/>
                </a:cubicBezTo>
                <a:cubicBezTo>
                  <a:pt x="1495" y="851"/>
                  <a:pt x="1506" y="854"/>
                  <a:pt x="1506" y="865"/>
                </a:cubicBezTo>
                <a:cubicBezTo>
                  <a:pt x="1506" y="875"/>
                  <a:pt x="1498" y="879"/>
                  <a:pt x="1486" y="879"/>
                </a:cubicBezTo>
                <a:cubicBezTo>
                  <a:pt x="1477" y="879"/>
                  <a:pt x="1470" y="877"/>
                  <a:pt x="1468" y="876"/>
                </a:cubicBezTo>
                <a:cubicBezTo>
                  <a:pt x="1466" y="876"/>
                  <a:pt x="1466" y="875"/>
                  <a:pt x="1465" y="874"/>
                </a:cubicBezTo>
                <a:cubicBezTo>
                  <a:pt x="1463" y="861"/>
                  <a:pt x="1463" y="861"/>
                  <a:pt x="1463" y="861"/>
                </a:cubicBezTo>
                <a:cubicBezTo>
                  <a:pt x="1451" y="860"/>
                  <a:pt x="1451" y="860"/>
                  <a:pt x="1451" y="860"/>
                </a:cubicBezTo>
                <a:cubicBezTo>
                  <a:pt x="1451" y="885"/>
                  <a:pt x="1451" y="885"/>
                  <a:pt x="1451" y="885"/>
                </a:cubicBezTo>
                <a:cubicBezTo>
                  <a:pt x="1454" y="887"/>
                  <a:pt x="1469" y="891"/>
                  <a:pt x="1484" y="891"/>
                </a:cubicBezTo>
                <a:cubicBezTo>
                  <a:pt x="1504" y="891"/>
                  <a:pt x="1522" y="884"/>
                  <a:pt x="1522" y="862"/>
                </a:cubicBezTo>
                <a:cubicBezTo>
                  <a:pt x="1522" y="842"/>
                  <a:pt x="1506" y="838"/>
                  <a:pt x="1492" y="834"/>
                </a:cubicBezTo>
                <a:close/>
                <a:moveTo>
                  <a:pt x="1293" y="807"/>
                </a:moveTo>
                <a:cubicBezTo>
                  <a:pt x="1292" y="807"/>
                  <a:pt x="1292" y="807"/>
                  <a:pt x="1292" y="807"/>
                </a:cubicBezTo>
                <a:cubicBezTo>
                  <a:pt x="1290" y="794"/>
                  <a:pt x="1290" y="794"/>
                  <a:pt x="1290" y="794"/>
                </a:cubicBezTo>
                <a:cubicBezTo>
                  <a:pt x="1266" y="794"/>
                  <a:pt x="1266" y="794"/>
                  <a:pt x="1266" y="794"/>
                </a:cubicBezTo>
                <a:cubicBezTo>
                  <a:pt x="1265" y="804"/>
                  <a:pt x="1265" y="804"/>
                  <a:pt x="1265" y="804"/>
                </a:cubicBezTo>
                <a:cubicBezTo>
                  <a:pt x="1275" y="808"/>
                  <a:pt x="1275" y="808"/>
                  <a:pt x="1275" y="808"/>
                </a:cubicBezTo>
                <a:cubicBezTo>
                  <a:pt x="1277" y="808"/>
                  <a:pt x="1278" y="809"/>
                  <a:pt x="1278" y="811"/>
                </a:cubicBezTo>
                <a:cubicBezTo>
                  <a:pt x="1278" y="874"/>
                  <a:pt x="1278" y="874"/>
                  <a:pt x="1278" y="874"/>
                </a:cubicBezTo>
                <a:cubicBezTo>
                  <a:pt x="1278" y="877"/>
                  <a:pt x="1277" y="877"/>
                  <a:pt x="1275" y="878"/>
                </a:cubicBezTo>
                <a:cubicBezTo>
                  <a:pt x="1265" y="879"/>
                  <a:pt x="1265" y="879"/>
                  <a:pt x="1265" y="879"/>
                </a:cubicBezTo>
                <a:cubicBezTo>
                  <a:pt x="1265" y="889"/>
                  <a:pt x="1265" y="889"/>
                  <a:pt x="1265" y="889"/>
                </a:cubicBezTo>
                <a:cubicBezTo>
                  <a:pt x="1314" y="889"/>
                  <a:pt x="1314" y="889"/>
                  <a:pt x="1314" y="889"/>
                </a:cubicBezTo>
                <a:cubicBezTo>
                  <a:pt x="1314" y="879"/>
                  <a:pt x="1314" y="879"/>
                  <a:pt x="1314" y="879"/>
                </a:cubicBezTo>
                <a:cubicBezTo>
                  <a:pt x="1297" y="877"/>
                  <a:pt x="1297" y="877"/>
                  <a:pt x="1297" y="877"/>
                </a:cubicBezTo>
                <a:cubicBezTo>
                  <a:pt x="1294" y="877"/>
                  <a:pt x="1294" y="877"/>
                  <a:pt x="1294" y="874"/>
                </a:cubicBezTo>
                <a:cubicBezTo>
                  <a:pt x="1294" y="818"/>
                  <a:pt x="1294" y="818"/>
                  <a:pt x="1294" y="818"/>
                </a:cubicBezTo>
                <a:cubicBezTo>
                  <a:pt x="1299" y="814"/>
                  <a:pt x="1308" y="807"/>
                  <a:pt x="1316" y="807"/>
                </a:cubicBezTo>
                <a:cubicBezTo>
                  <a:pt x="1318" y="807"/>
                  <a:pt x="1318" y="807"/>
                  <a:pt x="1318" y="809"/>
                </a:cubicBezTo>
                <a:cubicBezTo>
                  <a:pt x="1321" y="821"/>
                  <a:pt x="1321" y="821"/>
                  <a:pt x="1321" y="821"/>
                </a:cubicBezTo>
                <a:cubicBezTo>
                  <a:pt x="1334" y="822"/>
                  <a:pt x="1334" y="822"/>
                  <a:pt x="1334" y="822"/>
                </a:cubicBezTo>
                <a:cubicBezTo>
                  <a:pt x="1334" y="794"/>
                  <a:pt x="1334" y="794"/>
                  <a:pt x="1334" y="794"/>
                </a:cubicBezTo>
                <a:cubicBezTo>
                  <a:pt x="1330" y="793"/>
                  <a:pt x="1325" y="792"/>
                  <a:pt x="1320" y="792"/>
                </a:cubicBezTo>
                <a:cubicBezTo>
                  <a:pt x="1308" y="792"/>
                  <a:pt x="1299" y="800"/>
                  <a:pt x="1293" y="807"/>
                </a:cubicBezTo>
                <a:close/>
                <a:moveTo>
                  <a:pt x="742" y="792"/>
                </a:moveTo>
                <a:cubicBezTo>
                  <a:pt x="719" y="792"/>
                  <a:pt x="700" y="808"/>
                  <a:pt x="700" y="842"/>
                </a:cubicBezTo>
                <a:cubicBezTo>
                  <a:pt x="700" y="869"/>
                  <a:pt x="711" y="891"/>
                  <a:pt x="744" y="891"/>
                </a:cubicBezTo>
                <a:cubicBezTo>
                  <a:pt x="757" y="891"/>
                  <a:pt x="768" y="888"/>
                  <a:pt x="778" y="883"/>
                </a:cubicBezTo>
                <a:cubicBezTo>
                  <a:pt x="772" y="870"/>
                  <a:pt x="772" y="870"/>
                  <a:pt x="772" y="870"/>
                </a:cubicBezTo>
                <a:cubicBezTo>
                  <a:pt x="763" y="875"/>
                  <a:pt x="756" y="877"/>
                  <a:pt x="746" y="877"/>
                </a:cubicBezTo>
                <a:cubicBezTo>
                  <a:pt x="726" y="877"/>
                  <a:pt x="718" y="864"/>
                  <a:pt x="718" y="846"/>
                </a:cubicBezTo>
                <a:cubicBezTo>
                  <a:pt x="779" y="846"/>
                  <a:pt x="779" y="846"/>
                  <a:pt x="779" y="846"/>
                </a:cubicBezTo>
                <a:cubicBezTo>
                  <a:pt x="780" y="842"/>
                  <a:pt x="780" y="839"/>
                  <a:pt x="780" y="836"/>
                </a:cubicBezTo>
                <a:cubicBezTo>
                  <a:pt x="780" y="805"/>
                  <a:pt x="764" y="792"/>
                  <a:pt x="742" y="792"/>
                </a:cubicBezTo>
                <a:close/>
                <a:moveTo>
                  <a:pt x="718" y="833"/>
                </a:moveTo>
                <a:cubicBezTo>
                  <a:pt x="719" y="813"/>
                  <a:pt x="730" y="806"/>
                  <a:pt x="742" y="806"/>
                </a:cubicBezTo>
                <a:cubicBezTo>
                  <a:pt x="753" y="806"/>
                  <a:pt x="763" y="812"/>
                  <a:pt x="763" y="833"/>
                </a:cubicBezTo>
                <a:lnTo>
                  <a:pt x="718" y="833"/>
                </a:lnTo>
                <a:close/>
                <a:moveTo>
                  <a:pt x="1339" y="571"/>
                </a:moveTo>
                <a:cubicBezTo>
                  <a:pt x="1234" y="571"/>
                  <a:pt x="1164" y="486"/>
                  <a:pt x="1164" y="359"/>
                </a:cubicBezTo>
                <a:cubicBezTo>
                  <a:pt x="1164" y="244"/>
                  <a:pt x="1237" y="165"/>
                  <a:pt x="1342" y="165"/>
                </a:cubicBezTo>
                <a:cubicBezTo>
                  <a:pt x="1408" y="165"/>
                  <a:pt x="1461" y="199"/>
                  <a:pt x="1490" y="261"/>
                </a:cubicBezTo>
                <a:cubicBezTo>
                  <a:pt x="1494" y="261"/>
                  <a:pt x="1494" y="261"/>
                  <a:pt x="1494" y="261"/>
                </a:cubicBezTo>
                <a:cubicBezTo>
                  <a:pt x="1495" y="260"/>
                  <a:pt x="1495" y="260"/>
                  <a:pt x="1495" y="260"/>
                </a:cubicBezTo>
                <a:cubicBezTo>
                  <a:pt x="1509" y="227"/>
                  <a:pt x="1523" y="199"/>
                  <a:pt x="1543" y="170"/>
                </a:cubicBezTo>
                <a:cubicBezTo>
                  <a:pt x="1526" y="160"/>
                  <a:pt x="1526" y="160"/>
                  <a:pt x="1526" y="160"/>
                </a:cubicBezTo>
                <a:cubicBezTo>
                  <a:pt x="1521" y="167"/>
                  <a:pt x="1517" y="173"/>
                  <a:pt x="1512" y="181"/>
                </a:cubicBezTo>
                <a:cubicBezTo>
                  <a:pt x="1500" y="176"/>
                  <a:pt x="1477" y="167"/>
                  <a:pt x="1463" y="162"/>
                </a:cubicBezTo>
                <a:cubicBezTo>
                  <a:pt x="1429" y="151"/>
                  <a:pt x="1387" y="139"/>
                  <a:pt x="1330" y="139"/>
                </a:cubicBezTo>
                <a:cubicBezTo>
                  <a:pt x="1185" y="139"/>
                  <a:pt x="1080" y="243"/>
                  <a:pt x="1080" y="386"/>
                </a:cubicBezTo>
                <a:cubicBezTo>
                  <a:pt x="1080" y="533"/>
                  <a:pt x="1200" y="610"/>
                  <a:pt x="1319" y="610"/>
                </a:cubicBezTo>
                <a:cubicBezTo>
                  <a:pt x="1412" y="610"/>
                  <a:pt x="1486" y="560"/>
                  <a:pt x="1522" y="495"/>
                </a:cubicBezTo>
                <a:cubicBezTo>
                  <a:pt x="1509" y="482"/>
                  <a:pt x="1509" y="482"/>
                  <a:pt x="1509" y="482"/>
                </a:cubicBezTo>
                <a:cubicBezTo>
                  <a:pt x="1467" y="544"/>
                  <a:pt x="1412" y="571"/>
                  <a:pt x="1339" y="571"/>
                </a:cubicBezTo>
                <a:close/>
                <a:moveTo>
                  <a:pt x="1425" y="874"/>
                </a:moveTo>
                <a:cubicBezTo>
                  <a:pt x="1397" y="828"/>
                  <a:pt x="1397" y="828"/>
                  <a:pt x="1397" y="828"/>
                </a:cubicBezTo>
                <a:cubicBezTo>
                  <a:pt x="1414" y="809"/>
                  <a:pt x="1414" y="809"/>
                  <a:pt x="1414" y="809"/>
                </a:cubicBezTo>
                <a:cubicBezTo>
                  <a:pt x="1415" y="807"/>
                  <a:pt x="1416" y="807"/>
                  <a:pt x="1418" y="806"/>
                </a:cubicBezTo>
                <a:cubicBezTo>
                  <a:pt x="1429" y="804"/>
                  <a:pt x="1429" y="804"/>
                  <a:pt x="1429" y="804"/>
                </a:cubicBezTo>
                <a:cubicBezTo>
                  <a:pt x="1429" y="794"/>
                  <a:pt x="1429" y="794"/>
                  <a:pt x="1429" y="794"/>
                </a:cubicBezTo>
                <a:cubicBezTo>
                  <a:pt x="1408" y="794"/>
                  <a:pt x="1408" y="794"/>
                  <a:pt x="1408" y="794"/>
                </a:cubicBezTo>
                <a:cubicBezTo>
                  <a:pt x="1369" y="838"/>
                  <a:pt x="1369" y="838"/>
                  <a:pt x="1369" y="838"/>
                </a:cubicBezTo>
                <a:cubicBezTo>
                  <a:pt x="1369" y="750"/>
                  <a:pt x="1369" y="750"/>
                  <a:pt x="1369" y="750"/>
                </a:cubicBezTo>
                <a:cubicBezTo>
                  <a:pt x="1341" y="750"/>
                  <a:pt x="1341" y="750"/>
                  <a:pt x="1341" y="750"/>
                </a:cubicBezTo>
                <a:cubicBezTo>
                  <a:pt x="1339" y="760"/>
                  <a:pt x="1339" y="760"/>
                  <a:pt x="1339" y="760"/>
                </a:cubicBezTo>
                <a:cubicBezTo>
                  <a:pt x="1350" y="763"/>
                  <a:pt x="1350" y="763"/>
                  <a:pt x="1350" y="763"/>
                </a:cubicBezTo>
                <a:cubicBezTo>
                  <a:pt x="1352" y="764"/>
                  <a:pt x="1352" y="765"/>
                  <a:pt x="1352" y="767"/>
                </a:cubicBezTo>
                <a:cubicBezTo>
                  <a:pt x="1352" y="874"/>
                  <a:pt x="1352" y="874"/>
                  <a:pt x="1352" y="874"/>
                </a:cubicBezTo>
                <a:cubicBezTo>
                  <a:pt x="1352" y="877"/>
                  <a:pt x="1352" y="877"/>
                  <a:pt x="1350" y="878"/>
                </a:cubicBezTo>
                <a:cubicBezTo>
                  <a:pt x="1338" y="879"/>
                  <a:pt x="1338" y="879"/>
                  <a:pt x="1338" y="879"/>
                </a:cubicBezTo>
                <a:cubicBezTo>
                  <a:pt x="1338" y="889"/>
                  <a:pt x="1338" y="889"/>
                  <a:pt x="1338" y="889"/>
                </a:cubicBezTo>
                <a:cubicBezTo>
                  <a:pt x="1383" y="889"/>
                  <a:pt x="1383" y="889"/>
                  <a:pt x="1383" y="889"/>
                </a:cubicBezTo>
                <a:cubicBezTo>
                  <a:pt x="1383" y="879"/>
                  <a:pt x="1383" y="879"/>
                  <a:pt x="1383" y="879"/>
                </a:cubicBezTo>
                <a:cubicBezTo>
                  <a:pt x="1372" y="878"/>
                  <a:pt x="1372" y="878"/>
                  <a:pt x="1372" y="878"/>
                </a:cubicBezTo>
                <a:cubicBezTo>
                  <a:pt x="1369" y="877"/>
                  <a:pt x="1369" y="877"/>
                  <a:pt x="1369" y="874"/>
                </a:cubicBezTo>
                <a:cubicBezTo>
                  <a:pt x="1369" y="857"/>
                  <a:pt x="1369" y="857"/>
                  <a:pt x="1369" y="857"/>
                </a:cubicBezTo>
                <a:cubicBezTo>
                  <a:pt x="1385" y="839"/>
                  <a:pt x="1385" y="839"/>
                  <a:pt x="1385" y="839"/>
                </a:cubicBezTo>
                <a:cubicBezTo>
                  <a:pt x="1408" y="877"/>
                  <a:pt x="1408" y="877"/>
                  <a:pt x="1408" y="877"/>
                </a:cubicBezTo>
                <a:cubicBezTo>
                  <a:pt x="1396" y="879"/>
                  <a:pt x="1396" y="879"/>
                  <a:pt x="1396" y="879"/>
                </a:cubicBezTo>
                <a:cubicBezTo>
                  <a:pt x="1396" y="889"/>
                  <a:pt x="1396" y="889"/>
                  <a:pt x="1396" y="889"/>
                </a:cubicBezTo>
                <a:cubicBezTo>
                  <a:pt x="1440" y="889"/>
                  <a:pt x="1440" y="889"/>
                  <a:pt x="1440" y="889"/>
                </a:cubicBezTo>
                <a:cubicBezTo>
                  <a:pt x="1440" y="879"/>
                  <a:pt x="1440" y="879"/>
                  <a:pt x="1440" y="879"/>
                </a:cubicBezTo>
                <a:cubicBezTo>
                  <a:pt x="1430" y="877"/>
                  <a:pt x="1430" y="877"/>
                  <a:pt x="1430" y="877"/>
                </a:cubicBezTo>
                <a:cubicBezTo>
                  <a:pt x="1427" y="877"/>
                  <a:pt x="1426" y="876"/>
                  <a:pt x="1425" y="874"/>
                </a:cubicBezTo>
                <a:close/>
                <a:moveTo>
                  <a:pt x="945" y="877"/>
                </a:moveTo>
                <a:cubicBezTo>
                  <a:pt x="935" y="877"/>
                  <a:pt x="932" y="873"/>
                  <a:pt x="932" y="861"/>
                </a:cubicBezTo>
                <a:cubicBezTo>
                  <a:pt x="932" y="807"/>
                  <a:pt x="932" y="807"/>
                  <a:pt x="932" y="807"/>
                </a:cubicBezTo>
                <a:cubicBezTo>
                  <a:pt x="961" y="807"/>
                  <a:pt x="961" y="807"/>
                  <a:pt x="961" y="807"/>
                </a:cubicBezTo>
                <a:cubicBezTo>
                  <a:pt x="961" y="794"/>
                  <a:pt x="961" y="794"/>
                  <a:pt x="961" y="794"/>
                </a:cubicBezTo>
                <a:cubicBezTo>
                  <a:pt x="934" y="794"/>
                  <a:pt x="934" y="794"/>
                  <a:pt x="934" y="794"/>
                </a:cubicBezTo>
                <a:cubicBezTo>
                  <a:pt x="932" y="794"/>
                  <a:pt x="932" y="794"/>
                  <a:pt x="932" y="792"/>
                </a:cubicBezTo>
                <a:cubicBezTo>
                  <a:pt x="932" y="770"/>
                  <a:pt x="932" y="770"/>
                  <a:pt x="932" y="770"/>
                </a:cubicBezTo>
                <a:cubicBezTo>
                  <a:pt x="921" y="770"/>
                  <a:pt x="921" y="770"/>
                  <a:pt x="921" y="770"/>
                </a:cubicBezTo>
                <a:cubicBezTo>
                  <a:pt x="919" y="789"/>
                  <a:pt x="915" y="795"/>
                  <a:pt x="900" y="796"/>
                </a:cubicBezTo>
                <a:cubicBezTo>
                  <a:pt x="900" y="807"/>
                  <a:pt x="900" y="807"/>
                  <a:pt x="900" y="807"/>
                </a:cubicBezTo>
                <a:cubicBezTo>
                  <a:pt x="914" y="807"/>
                  <a:pt x="914" y="807"/>
                  <a:pt x="914" y="807"/>
                </a:cubicBezTo>
                <a:cubicBezTo>
                  <a:pt x="915" y="807"/>
                  <a:pt x="915" y="808"/>
                  <a:pt x="915" y="809"/>
                </a:cubicBezTo>
                <a:cubicBezTo>
                  <a:pt x="915" y="866"/>
                  <a:pt x="915" y="866"/>
                  <a:pt x="915" y="866"/>
                </a:cubicBezTo>
                <a:cubicBezTo>
                  <a:pt x="915" y="883"/>
                  <a:pt x="923" y="891"/>
                  <a:pt x="941" y="891"/>
                </a:cubicBezTo>
                <a:cubicBezTo>
                  <a:pt x="950" y="891"/>
                  <a:pt x="959" y="888"/>
                  <a:pt x="966" y="885"/>
                </a:cubicBezTo>
                <a:cubicBezTo>
                  <a:pt x="962" y="874"/>
                  <a:pt x="962" y="874"/>
                  <a:pt x="962" y="874"/>
                </a:cubicBezTo>
                <a:cubicBezTo>
                  <a:pt x="957" y="876"/>
                  <a:pt x="951" y="877"/>
                  <a:pt x="945" y="877"/>
                </a:cubicBezTo>
                <a:close/>
                <a:moveTo>
                  <a:pt x="1211" y="792"/>
                </a:moveTo>
                <a:cubicBezTo>
                  <a:pt x="1179" y="792"/>
                  <a:pt x="1164" y="812"/>
                  <a:pt x="1164" y="841"/>
                </a:cubicBezTo>
                <a:cubicBezTo>
                  <a:pt x="1164" y="870"/>
                  <a:pt x="1177" y="891"/>
                  <a:pt x="1209" y="891"/>
                </a:cubicBezTo>
                <a:cubicBezTo>
                  <a:pt x="1240" y="891"/>
                  <a:pt x="1254" y="871"/>
                  <a:pt x="1254" y="840"/>
                </a:cubicBezTo>
                <a:cubicBezTo>
                  <a:pt x="1254" y="813"/>
                  <a:pt x="1242" y="792"/>
                  <a:pt x="1211" y="792"/>
                </a:cubicBezTo>
                <a:close/>
                <a:moveTo>
                  <a:pt x="1209" y="878"/>
                </a:moveTo>
                <a:cubicBezTo>
                  <a:pt x="1191" y="878"/>
                  <a:pt x="1182" y="866"/>
                  <a:pt x="1182" y="841"/>
                </a:cubicBezTo>
                <a:cubicBezTo>
                  <a:pt x="1182" y="817"/>
                  <a:pt x="1192" y="806"/>
                  <a:pt x="1210" y="806"/>
                </a:cubicBezTo>
                <a:cubicBezTo>
                  <a:pt x="1228" y="806"/>
                  <a:pt x="1237" y="817"/>
                  <a:pt x="1237" y="841"/>
                </a:cubicBezTo>
                <a:cubicBezTo>
                  <a:pt x="1237" y="866"/>
                  <a:pt x="1227" y="878"/>
                  <a:pt x="1209" y="878"/>
                </a:cubicBezTo>
                <a:close/>
                <a:moveTo>
                  <a:pt x="883" y="874"/>
                </a:moveTo>
                <a:cubicBezTo>
                  <a:pt x="883" y="826"/>
                  <a:pt x="883" y="826"/>
                  <a:pt x="883" y="826"/>
                </a:cubicBezTo>
                <a:cubicBezTo>
                  <a:pt x="883" y="806"/>
                  <a:pt x="875" y="792"/>
                  <a:pt x="854" y="792"/>
                </a:cubicBezTo>
                <a:cubicBezTo>
                  <a:pt x="841" y="792"/>
                  <a:pt x="830" y="799"/>
                  <a:pt x="820" y="805"/>
                </a:cubicBezTo>
                <a:cubicBezTo>
                  <a:pt x="819" y="805"/>
                  <a:pt x="819" y="805"/>
                  <a:pt x="819" y="805"/>
                </a:cubicBezTo>
                <a:cubicBezTo>
                  <a:pt x="818" y="794"/>
                  <a:pt x="818" y="794"/>
                  <a:pt x="818" y="794"/>
                </a:cubicBezTo>
                <a:cubicBezTo>
                  <a:pt x="794" y="794"/>
                  <a:pt x="794" y="794"/>
                  <a:pt x="794" y="794"/>
                </a:cubicBezTo>
                <a:cubicBezTo>
                  <a:pt x="792" y="804"/>
                  <a:pt x="792" y="804"/>
                  <a:pt x="792" y="804"/>
                </a:cubicBezTo>
                <a:cubicBezTo>
                  <a:pt x="803" y="808"/>
                  <a:pt x="803" y="808"/>
                  <a:pt x="803" y="808"/>
                </a:cubicBezTo>
                <a:cubicBezTo>
                  <a:pt x="805" y="808"/>
                  <a:pt x="805" y="809"/>
                  <a:pt x="805" y="811"/>
                </a:cubicBezTo>
                <a:cubicBezTo>
                  <a:pt x="805" y="874"/>
                  <a:pt x="805" y="874"/>
                  <a:pt x="805" y="874"/>
                </a:cubicBezTo>
                <a:cubicBezTo>
                  <a:pt x="805" y="877"/>
                  <a:pt x="805" y="877"/>
                  <a:pt x="802" y="878"/>
                </a:cubicBezTo>
                <a:cubicBezTo>
                  <a:pt x="793" y="879"/>
                  <a:pt x="793" y="879"/>
                  <a:pt x="793" y="879"/>
                </a:cubicBezTo>
                <a:cubicBezTo>
                  <a:pt x="793" y="889"/>
                  <a:pt x="793" y="889"/>
                  <a:pt x="793" y="889"/>
                </a:cubicBezTo>
                <a:cubicBezTo>
                  <a:pt x="835" y="889"/>
                  <a:pt x="835" y="889"/>
                  <a:pt x="835" y="889"/>
                </a:cubicBezTo>
                <a:cubicBezTo>
                  <a:pt x="835" y="879"/>
                  <a:pt x="835" y="879"/>
                  <a:pt x="835" y="879"/>
                </a:cubicBezTo>
                <a:cubicBezTo>
                  <a:pt x="825" y="878"/>
                  <a:pt x="825" y="878"/>
                  <a:pt x="825" y="878"/>
                </a:cubicBezTo>
                <a:cubicBezTo>
                  <a:pt x="822" y="877"/>
                  <a:pt x="822" y="877"/>
                  <a:pt x="822" y="874"/>
                </a:cubicBezTo>
                <a:cubicBezTo>
                  <a:pt x="822" y="819"/>
                  <a:pt x="822" y="819"/>
                  <a:pt x="822" y="819"/>
                </a:cubicBezTo>
                <a:cubicBezTo>
                  <a:pt x="830" y="812"/>
                  <a:pt x="840" y="807"/>
                  <a:pt x="850" y="807"/>
                </a:cubicBezTo>
                <a:cubicBezTo>
                  <a:pt x="864" y="807"/>
                  <a:pt x="866" y="818"/>
                  <a:pt x="866" y="830"/>
                </a:cubicBezTo>
                <a:cubicBezTo>
                  <a:pt x="866" y="874"/>
                  <a:pt x="866" y="874"/>
                  <a:pt x="866" y="874"/>
                </a:cubicBezTo>
                <a:cubicBezTo>
                  <a:pt x="866" y="876"/>
                  <a:pt x="865" y="877"/>
                  <a:pt x="863" y="878"/>
                </a:cubicBezTo>
                <a:cubicBezTo>
                  <a:pt x="854" y="879"/>
                  <a:pt x="854" y="879"/>
                  <a:pt x="854" y="879"/>
                </a:cubicBezTo>
                <a:cubicBezTo>
                  <a:pt x="854" y="889"/>
                  <a:pt x="854" y="889"/>
                  <a:pt x="854" y="889"/>
                </a:cubicBezTo>
                <a:cubicBezTo>
                  <a:pt x="896" y="889"/>
                  <a:pt x="896" y="889"/>
                  <a:pt x="896" y="889"/>
                </a:cubicBezTo>
                <a:cubicBezTo>
                  <a:pt x="896" y="879"/>
                  <a:pt x="896" y="879"/>
                  <a:pt x="896" y="879"/>
                </a:cubicBezTo>
                <a:cubicBezTo>
                  <a:pt x="886" y="878"/>
                  <a:pt x="886" y="878"/>
                  <a:pt x="886" y="878"/>
                </a:cubicBezTo>
                <a:cubicBezTo>
                  <a:pt x="883" y="877"/>
                  <a:pt x="883" y="877"/>
                  <a:pt x="883" y="874"/>
                </a:cubicBezTo>
                <a:close/>
                <a:moveTo>
                  <a:pt x="1121" y="804"/>
                </a:moveTo>
                <a:cubicBezTo>
                  <a:pt x="1133" y="806"/>
                  <a:pt x="1133" y="806"/>
                  <a:pt x="1133" y="806"/>
                </a:cubicBezTo>
                <a:cubicBezTo>
                  <a:pt x="1113" y="872"/>
                  <a:pt x="1113" y="872"/>
                  <a:pt x="1113" y="872"/>
                </a:cubicBezTo>
                <a:cubicBezTo>
                  <a:pt x="1095" y="797"/>
                  <a:pt x="1095" y="797"/>
                  <a:pt x="1095" y="797"/>
                </a:cubicBezTo>
                <a:cubicBezTo>
                  <a:pt x="1076" y="797"/>
                  <a:pt x="1076" y="797"/>
                  <a:pt x="1076" y="797"/>
                </a:cubicBezTo>
                <a:cubicBezTo>
                  <a:pt x="1055" y="872"/>
                  <a:pt x="1055" y="872"/>
                  <a:pt x="1055" y="872"/>
                </a:cubicBezTo>
                <a:cubicBezTo>
                  <a:pt x="1034" y="806"/>
                  <a:pt x="1034" y="806"/>
                  <a:pt x="1034" y="806"/>
                </a:cubicBezTo>
                <a:cubicBezTo>
                  <a:pt x="1046" y="804"/>
                  <a:pt x="1046" y="804"/>
                  <a:pt x="1046" y="804"/>
                </a:cubicBezTo>
                <a:cubicBezTo>
                  <a:pt x="1046" y="794"/>
                  <a:pt x="1046" y="794"/>
                  <a:pt x="1046" y="794"/>
                </a:cubicBezTo>
                <a:cubicBezTo>
                  <a:pt x="1009" y="794"/>
                  <a:pt x="1009" y="794"/>
                  <a:pt x="1009" y="794"/>
                </a:cubicBezTo>
                <a:cubicBezTo>
                  <a:pt x="1007" y="804"/>
                  <a:pt x="1007" y="804"/>
                  <a:pt x="1007" y="804"/>
                </a:cubicBezTo>
                <a:cubicBezTo>
                  <a:pt x="1014" y="806"/>
                  <a:pt x="1014" y="806"/>
                  <a:pt x="1014" y="806"/>
                </a:cubicBezTo>
                <a:cubicBezTo>
                  <a:pt x="1017" y="807"/>
                  <a:pt x="1018" y="807"/>
                  <a:pt x="1018" y="809"/>
                </a:cubicBezTo>
                <a:cubicBezTo>
                  <a:pt x="1044" y="889"/>
                  <a:pt x="1044" y="889"/>
                  <a:pt x="1044" y="889"/>
                </a:cubicBezTo>
                <a:cubicBezTo>
                  <a:pt x="1065" y="889"/>
                  <a:pt x="1065" y="889"/>
                  <a:pt x="1065" y="889"/>
                </a:cubicBezTo>
                <a:cubicBezTo>
                  <a:pt x="1085" y="816"/>
                  <a:pt x="1085" y="816"/>
                  <a:pt x="1085" y="816"/>
                </a:cubicBezTo>
                <a:cubicBezTo>
                  <a:pt x="1102" y="889"/>
                  <a:pt x="1102" y="889"/>
                  <a:pt x="1102" y="889"/>
                </a:cubicBezTo>
                <a:cubicBezTo>
                  <a:pt x="1122" y="889"/>
                  <a:pt x="1122" y="889"/>
                  <a:pt x="1122" y="889"/>
                </a:cubicBezTo>
                <a:cubicBezTo>
                  <a:pt x="1147" y="809"/>
                  <a:pt x="1147" y="809"/>
                  <a:pt x="1147" y="809"/>
                </a:cubicBezTo>
                <a:cubicBezTo>
                  <a:pt x="1148" y="807"/>
                  <a:pt x="1148" y="806"/>
                  <a:pt x="1151" y="806"/>
                </a:cubicBezTo>
                <a:cubicBezTo>
                  <a:pt x="1158" y="804"/>
                  <a:pt x="1158" y="804"/>
                  <a:pt x="1158" y="804"/>
                </a:cubicBezTo>
                <a:cubicBezTo>
                  <a:pt x="1158" y="794"/>
                  <a:pt x="1158" y="794"/>
                  <a:pt x="1158" y="794"/>
                </a:cubicBezTo>
                <a:cubicBezTo>
                  <a:pt x="1123" y="794"/>
                  <a:pt x="1123" y="794"/>
                  <a:pt x="1123" y="794"/>
                </a:cubicBezTo>
                <a:lnTo>
                  <a:pt x="1121" y="8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6759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hi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002400" y="-237"/>
            <a:ext cx="6254882" cy="6867016"/>
          </a:xfrm>
          <a:custGeom>
            <a:avLst/>
            <a:gdLst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0 w 5138737"/>
              <a:gd name="connsiteY4" fmla="*/ 6858000 h 6858000"/>
              <a:gd name="connsiteX5" fmla="*/ 2540335 w 5138737"/>
              <a:gd name="connsiteY5" fmla="*/ 3429000 h 6858000"/>
              <a:gd name="connsiteX6" fmla="*/ 0 w 5138737"/>
              <a:gd name="connsiteY6" fmla="*/ 0 h 6858000"/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2590630 w 5138737"/>
              <a:gd name="connsiteY4" fmla="*/ 6792686 h 6858000"/>
              <a:gd name="connsiteX5" fmla="*/ 0 w 5138737"/>
              <a:gd name="connsiteY5" fmla="*/ 6858000 h 6858000"/>
              <a:gd name="connsiteX6" fmla="*/ 2540335 w 5138737"/>
              <a:gd name="connsiteY6" fmla="*/ 3429000 h 6858000"/>
              <a:gd name="connsiteX7" fmla="*/ 0 w 5138737"/>
              <a:gd name="connsiteY7" fmla="*/ 0 h 6858000"/>
              <a:gd name="connsiteX0" fmla="*/ 0 w 5138737"/>
              <a:gd name="connsiteY0" fmla="*/ 0 h 7199086"/>
              <a:gd name="connsiteX1" fmla="*/ 2598402 w 5138737"/>
              <a:gd name="connsiteY1" fmla="*/ 0 h 7199086"/>
              <a:gd name="connsiteX2" fmla="*/ 5138737 w 5138737"/>
              <a:gd name="connsiteY2" fmla="*/ 3429000 h 7199086"/>
              <a:gd name="connsiteX3" fmla="*/ 2598402 w 5138737"/>
              <a:gd name="connsiteY3" fmla="*/ 6858000 h 7199086"/>
              <a:gd name="connsiteX4" fmla="*/ 2605144 w 5138737"/>
              <a:gd name="connsiteY4" fmla="*/ 7199086 h 7199086"/>
              <a:gd name="connsiteX5" fmla="*/ 0 w 5138737"/>
              <a:gd name="connsiteY5" fmla="*/ 6858000 h 7199086"/>
              <a:gd name="connsiteX6" fmla="*/ 2540335 w 5138737"/>
              <a:gd name="connsiteY6" fmla="*/ 3429000 h 7199086"/>
              <a:gd name="connsiteX7" fmla="*/ 0 w 5138737"/>
              <a:gd name="connsiteY7" fmla="*/ 0 h 7199086"/>
              <a:gd name="connsiteX0" fmla="*/ 0 w 5138737"/>
              <a:gd name="connsiteY0" fmla="*/ 0 h 7213600"/>
              <a:gd name="connsiteX1" fmla="*/ 2598402 w 5138737"/>
              <a:gd name="connsiteY1" fmla="*/ 0 h 7213600"/>
              <a:gd name="connsiteX2" fmla="*/ 5138737 w 5138737"/>
              <a:gd name="connsiteY2" fmla="*/ 3429000 h 7213600"/>
              <a:gd name="connsiteX3" fmla="*/ 2598402 w 5138737"/>
              <a:gd name="connsiteY3" fmla="*/ 6858000 h 7213600"/>
              <a:gd name="connsiteX4" fmla="*/ 2605144 w 5138737"/>
              <a:gd name="connsiteY4" fmla="*/ 7199086 h 7213600"/>
              <a:gd name="connsiteX5" fmla="*/ 2576115 w 5138737"/>
              <a:gd name="connsiteY5" fmla="*/ 7213600 h 7213600"/>
              <a:gd name="connsiteX6" fmla="*/ 0 w 5138737"/>
              <a:gd name="connsiteY6" fmla="*/ 6858000 h 7213600"/>
              <a:gd name="connsiteX7" fmla="*/ 2540335 w 5138737"/>
              <a:gd name="connsiteY7" fmla="*/ 3429000 h 7213600"/>
              <a:gd name="connsiteX8" fmla="*/ 0 w 5138737"/>
              <a:gd name="connsiteY8" fmla="*/ 0 h 7213600"/>
              <a:gd name="connsiteX0" fmla="*/ 0 w 5246744"/>
              <a:gd name="connsiteY0" fmla="*/ 0 h 7199086"/>
              <a:gd name="connsiteX1" fmla="*/ 2598402 w 5246744"/>
              <a:gd name="connsiteY1" fmla="*/ 0 h 7199086"/>
              <a:gd name="connsiteX2" fmla="*/ 5138737 w 5246744"/>
              <a:gd name="connsiteY2" fmla="*/ 3429000 h 7199086"/>
              <a:gd name="connsiteX3" fmla="*/ 2598402 w 5246744"/>
              <a:gd name="connsiteY3" fmla="*/ 6858000 h 7199086"/>
              <a:gd name="connsiteX4" fmla="*/ 2605144 w 5246744"/>
              <a:gd name="connsiteY4" fmla="*/ 7199086 h 7199086"/>
              <a:gd name="connsiteX5" fmla="*/ 5246744 w 5246744"/>
              <a:gd name="connsiteY5" fmla="*/ 3454400 h 7199086"/>
              <a:gd name="connsiteX6" fmla="*/ 0 w 5246744"/>
              <a:gd name="connsiteY6" fmla="*/ 6858000 h 7199086"/>
              <a:gd name="connsiteX7" fmla="*/ 2540335 w 5246744"/>
              <a:gd name="connsiteY7" fmla="*/ 3429000 h 7199086"/>
              <a:gd name="connsiteX8" fmla="*/ 0 w 5246744"/>
              <a:gd name="connsiteY8" fmla="*/ 0 h 7199086"/>
              <a:gd name="connsiteX0" fmla="*/ 0 w 5246744"/>
              <a:gd name="connsiteY0" fmla="*/ 0 h 6908800"/>
              <a:gd name="connsiteX1" fmla="*/ 2598402 w 5246744"/>
              <a:gd name="connsiteY1" fmla="*/ 0 h 6908800"/>
              <a:gd name="connsiteX2" fmla="*/ 5138737 w 5246744"/>
              <a:gd name="connsiteY2" fmla="*/ 3429000 h 6908800"/>
              <a:gd name="connsiteX3" fmla="*/ 2598402 w 5246744"/>
              <a:gd name="connsiteY3" fmla="*/ 6858000 h 6908800"/>
              <a:gd name="connsiteX4" fmla="*/ 3200230 w 5246744"/>
              <a:gd name="connsiteY4" fmla="*/ 6908800 h 6908800"/>
              <a:gd name="connsiteX5" fmla="*/ 5246744 w 5246744"/>
              <a:gd name="connsiteY5" fmla="*/ 3454400 h 6908800"/>
              <a:gd name="connsiteX6" fmla="*/ 0 w 5246744"/>
              <a:gd name="connsiteY6" fmla="*/ 6858000 h 6908800"/>
              <a:gd name="connsiteX7" fmla="*/ 2540335 w 5246744"/>
              <a:gd name="connsiteY7" fmla="*/ 3429000 h 6908800"/>
              <a:gd name="connsiteX8" fmla="*/ 0 w 5246744"/>
              <a:gd name="connsiteY8" fmla="*/ 0 h 6908800"/>
              <a:gd name="connsiteX0" fmla="*/ 0 w 5138737"/>
              <a:gd name="connsiteY0" fmla="*/ 0 h 7024915"/>
              <a:gd name="connsiteX1" fmla="*/ 2598402 w 5138737"/>
              <a:gd name="connsiteY1" fmla="*/ 0 h 7024915"/>
              <a:gd name="connsiteX2" fmla="*/ 5138737 w 5138737"/>
              <a:gd name="connsiteY2" fmla="*/ 3429000 h 7024915"/>
              <a:gd name="connsiteX3" fmla="*/ 2598402 w 5138737"/>
              <a:gd name="connsiteY3" fmla="*/ 6858000 h 7024915"/>
              <a:gd name="connsiteX4" fmla="*/ 3200230 w 5138737"/>
              <a:gd name="connsiteY4" fmla="*/ 6908800 h 7024915"/>
              <a:gd name="connsiteX5" fmla="*/ 2576115 w 5138737"/>
              <a:gd name="connsiteY5" fmla="*/ 7024915 h 7024915"/>
              <a:gd name="connsiteX6" fmla="*/ 0 w 5138737"/>
              <a:gd name="connsiteY6" fmla="*/ 6858000 h 7024915"/>
              <a:gd name="connsiteX7" fmla="*/ 2540335 w 5138737"/>
              <a:gd name="connsiteY7" fmla="*/ 3429000 h 7024915"/>
              <a:gd name="connsiteX8" fmla="*/ 0 w 5138737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5261258 w 5261258"/>
              <a:gd name="connsiteY4" fmla="*/ 6865257 h 7024915"/>
              <a:gd name="connsiteX5" fmla="*/ 2576115 w 5261258"/>
              <a:gd name="connsiteY5" fmla="*/ 7024915 h 7024915"/>
              <a:gd name="connsiteX6" fmla="*/ 0 w 5261258"/>
              <a:gd name="connsiteY6" fmla="*/ 6858000 h 7024915"/>
              <a:gd name="connsiteX7" fmla="*/ 2540335 w 5261258"/>
              <a:gd name="connsiteY7" fmla="*/ 3429000 h 7024915"/>
              <a:gd name="connsiteX8" fmla="*/ 0 w 5261258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3926335 w 5261258"/>
              <a:gd name="connsiteY4" fmla="*/ 6845643 h 7024915"/>
              <a:gd name="connsiteX5" fmla="*/ 5261258 w 5261258"/>
              <a:gd name="connsiteY5" fmla="*/ 6865257 h 7024915"/>
              <a:gd name="connsiteX6" fmla="*/ 2576115 w 5261258"/>
              <a:gd name="connsiteY6" fmla="*/ 7024915 h 7024915"/>
              <a:gd name="connsiteX7" fmla="*/ 0 w 5261258"/>
              <a:gd name="connsiteY7" fmla="*/ 6858000 h 7024915"/>
              <a:gd name="connsiteX8" fmla="*/ 2540335 w 5261258"/>
              <a:gd name="connsiteY8" fmla="*/ 3429000 h 7024915"/>
              <a:gd name="connsiteX9" fmla="*/ 0 w 5261258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5508000 w 5508000"/>
              <a:gd name="connsiteY4" fmla="*/ 6586151 h 7024915"/>
              <a:gd name="connsiteX5" fmla="*/ 5261258 w 5508000"/>
              <a:gd name="connsiteY5" fmla="*/ 6865257 h 7024915"/>
              <a:gd name="connsiteX6" fmla="*/ 2576115 w 5508000"/>
              <a:gd name="connsiteY6" fmla="*/ 7024915 h 7024915"/>
              <a:gd name="connsiteX7" fmla="*/ 0 w 5508000"/>
              <a:gd name="connsiteY7" fmla="*/ 6858000 h 7024915"/>
              <a:gd name="connsiteX8" fmla="*/ 2540335 w 5508000"/>
              <a:gd name="connsiteY8" fmla="*/ 3429000 h 7024915"/>
              <a:gd name="connsiteX9" fmla="*/ 0 w 5508000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4148757 w 5508000"/>
              <a:gd name="connsiteY4" fmla="*/ 6709719 h 7024915"/>
              <a:gd name="connsiteX5" fmla="*/ 5508000 w 5508000"/>
              <a:gd name="connsiteY5" fmla="*/ 6586151 h 7024915"/>
              <a:gd name="connsiteX6" fmla="*/ 5261258 w 5508000"/>
              <a:gd name="connsiteY6" fmla="*/ 6865257 h 7024915"/>
              <a:gd name="connsiteX7" fmla="*/ 2576115 w 5508000"/>
              <a:gd name="connsiteY7" fmla="*/ 7024915 h 7024915"/>
              <a:gd name="connsiteX8" fmla="*/ 0 w 5508000"/>
              <a:gd name="connsiteY8" fmla="*/ 6858000 h 7024915"/>
              <a:gd name="connsiteX9" fmla="*/ 2540335 w 5508000"/>
              <a:gd name="connsiteY9" fmla="*/ 3429000 h 7024915"/>
              <a:gd name="connsiteX10" fmla="*/ 0 w 5508000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520357 w 5520357"/>
              <a:gd name="connsiteY4" fmla="*/ 383060 h 7024915"/>
              <a:gd name="connsiteX5" fmla="*/ 5508000 w 5520357"/>
              <a:gd name="connsiteY5" fmla="*/ 6586151 h 7024915"/>
              <a:gd name="connsiteX6" fmla="*/ 5261258 w 5520357"/>
              <a:gd name="connsiteY6" fmla="*/ 6865257 h 7024915"/>
              <a:gd name="connsiteX7" fmla="*/ 2576115 w 5520357"/>
              <a:gd name="connsiteY7" fmla="*/ 7024915 h 7024915"/>
              <a:gd name="connsiteX8" fmla="*/ 0 w 5520357"/>
              <a:gd name="connsiteY8" fmla="*/ 6858000 h 7024915"/>
              <a:gd name="connsiteX9" fmla="*/ 2540335 w 5520357"/>
              <a:gd name="connsiteY9" fmla="*/ 3429000 h 7024915"/>
              <a:gd name="connsiteX10" fmla="*/ 0 w 5520357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371178 w 5520357"/>
              <a:gd name="connsiteY4" fmla="*/ 2891481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223795 w 5520357"/>
              <a:gd name="connsiteY4" fmla="*/ 12357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741881 w 5520357"/>
              <a:gd name="connsiteY4" fmla="*/ 1223319 h 7024915"/>
              <a:gd name="connsiteX5" fmla="*/ 5223795 w 5520357"/>
              <a:gd name="connsiteY5" fmla="*/ 12357 h 7024915"/>
              <a:gd name="connsiteX6" fmla="*/ 5520357 w 5520357"/>
              <a:gd name="connsiteY6" fmla="*/ 383060 h 7024915"/>
              <a:gd name="connsiteX7" fmla="*/ 5508000 w 5520357"/>
              <a:gd name="connsiteY7" fmla="*/ 6586151 h 7024915"/>
              <a:gd name="connsiteX8" fmla="*/ 5261258 w 5520357"/>
              <a:gd name="connsiteY8" fmla="*/ 6865257 h 7024915"/>
              <a:gd name="connsiteX9" fmla="*/ 2576115 w 5520357"/>
              <a:gd name="connsiteY9" fmla="*/ 7024915 h 7024915"/>
              <a:gd name="connsiteX10" fmla="*/ 0 w 5520357"/>
              <a:gd name="connsiteY10" fmla="*/ 6858000 h 7024915"/>
              <a:gd name="connsiteX11" fmla="*/ 2540335 w 5520357"/>
              <a:gd name="connsiteY11" fmla="*/ 3429000 h 7024915"/>
              <a:gd name="connsiteX12" fmla="*/ 0 w 5520357"/>
              <a:gd name="connsiteY12" fmla="*/ 0 h 7024915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715373 w 5520357"/>
              <a:gd name="connsiteY4" fmla="*/ 0 h 7037272"/>
              <a:gd name="connsiteX5" fmla="*/ 5223795 w 5520357"/>
              <a:gd name="connsiteY5" fmla="*/ 24714 h 7037272"/>
              <a:gd name="connsiteX6" fmla="*/ 5520357 w 5520357"/>
              <a:gd name="connsiteY6" fmla="*/ 395417 h 7037272"/>
              <a:gd name="connsiteX7" fmla="*/ 5508000 w 5520357"/>
              <a:gd name="connsiteY7" fmla="*/ 6598508 h 7037272"/>
              <a:gd name="connsiteX8" fmla="*/ 5261258 w 5520357"/>
              <a:gd name="connsiteY8" fmla="*/ 6877614 h 7037272"/>
              <a:gd name="connsiteX9" fmla="*/ 2576115 w 5520357"/>
              <a:gd name="connsiteY9" fmla="*/ 7037272 h 7037272"/>
              <a:gd name="connsiteX10" fmla="*/ 0 w 5520357"/>
              <a:gd name="connsiteY10" fmla="*/ 6870357 h 7037272"/>
              <a:gd name="connsiteX11" fmla="*/ 2540335 w 5520357"/>
              <a:gd name="connsiteY11" fmla="*/ 3441357 h 7037272"/>
              <a:gd name="connsiteX12" fmla="*/ 0 w 5520357"/>
              <a:gd name="connsiteY12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641232 w 5520357"/>
              <a:gd name="connsiteY4" fmla="*/ 291619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396789 w 5520357"/>
              <a:gd name="connsiteY4" fmla="*/ 344753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260864 w 5520357"/>
              <a:gd name="connsiteY4" fmla="*/ 3459892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3555632 w 5520357"/>
              <a:gd name="connsiteY4" fmla="*/ 5671752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98402 w 5520357"/>
              <a:gd name="connsiteY3" fmla="*/ 6870357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326553 w 5520357"/>
              <a:gd name="connsiteY3" fmla="*/ 7043352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4976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74906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087437"/>
              <a:gd name="connsiteX1" fmla="*/ 2598402 w 5520357"/>
              <a:gd name="connsiteY1" fmla="*/ 12357 h 7087437"/>
              <a:gd name="connsiteX2" fmla="*/ 5138737 w 5520357"/>
              <a:gd name="connsiteY2" fmla="*/ 3441357 h 7087437"/>
              <a:gd name="connsiteX3" fmla="*/ 2583643 w 5520357"/>
              <a:gd name="connsiteY3" fmla="*/ 6878380 h 7087437"/>
              <a:gd name="connsiteX4" fmla="*/ 2737685 w 5520357"/>
              <a:gd name="connsiteY4" fmla="*/ 6872112 h 7087437"/>
              <a:gd name="connsiteX5" fmla="*/ 5260864 w 5520357"/>
              <a:gd name="connsiteY5" fmla="*/ 3459892 h 7087437"/>
              <a:gd name="connsiteX6" fmla="*/ 2715373 w 5520357"/>
              <a:gd name="connsiteY6" fmla="*/ 0 h 7087437"/>
              <a:gd name="connsiteX7" fmla="*/ 5223795 w 5520357"/>
              <a:gd name="connsiteY7" fmla="*/ 24714 h 7087437"/>
              <a:gd name="connsiteX8" fmla="*/ 5520357 w 5520357"/>
              <a:gd name="connsiteY8" fmla="*/ 395417 h 7087437"/>
              <a:gd name="connsiteX9" fmla="*/ 5508000 w 5520357"/>
              <a:gd name="connsiteY9" fmla="*/ 6598508 h 7087437"/>
              <a:gd name="connsiteX10" fmla="*/ 5274906 w 5520357"/>
              <a:gd name="connsiteY10" fmla="*/ 6877614 h 7087437"/>
              <a:gd name="connsiteX11" fmla="*/ 2599169 w 5520357"/>
              <a:gd name="connsiteY11" fmla="*/ 7087437 h 7087437"/>
              <a:gd name="connsiteX12" fmla="*/ 0 w 5520357"/>
              <a:gd name="connsiteY12" fmla="*/ 6870357 h 7087437"/>
              <a:gd name="connsiteX13" fmla="*/ 2540335 w 5520357"/>
              <a:gd name="connsiteY13" fmla="*/ 3441357 h 7087437"/>
              <a:gd name="connsiteX14" fmla="*/ 0 w 5520357"/>
              <a:gd name="connsiteY14" fmla="*/ 12357 h 7087437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74906 w 5520357"/>
              <a:gd name="connsiteY10" fmla="*/ 6877614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39892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78969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82877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23795 w 5512542"/>
              <a:gd name="connsiteY7" fmla="*/ 24714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62872 w 5512542"/>
              <a:gd name="connsiteY7" fmla="*/ 12991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6240722"/>
              <a:gd name="connsiteY0" fmla="*/ 634 h 6866779"/>
              <a:gd name="connsiteX1" fmla="*/ 2598402 w 6240722"/>
              <a:gd name="connsiteY1" fmla="*/ 634 h 6866779"/>
              <a:gd name="connsiteX2" fmla="*/ 5138737 w 6240722"/>
              <a:gd name="connsiteY2" fmla="*/ 3429634 h 6866779"/>
              <a:gd name="connsiteX3" fmla="*/ 2583643 w 6240722"/>
              <a:gd name="connsiteY3" fmla="*/ 6866657 h 6866779"/>
              <a:gd name="connsiteX4" fmla="*/ 2737685 w 6240722"/>
              <a:gd name="connsiteY4" fmla="*/ 6860389 h 6866779"/>
              <a:gd name="connsiteX5" fmla="*/ 5260864 w 6240722"/>
              <a:gd name="connsiteY5" fmla="*/ 3448169 h 6866779"/>
              <a:gd name="connsiteX6" fmla="*/ 2711465 w 6240722"/>
              <a:gd name="connsiteY6" fmla="*/ 0 h 6866779"/>
              <a:gd name="connsiteX7" fmla="*/ 5262872 w 6240722"/>
              <a:gd name="connsiteY7" fmla="*/ 1268 h 6866779"/>
              <a:gd name="connsiteX8" fmla="*/ 5512542 w 6240722"/>
              <a:gd name="connsiteY8" fmla="*/ 336802 h 6866779"/>
              <a:gd name="connsiteX9" fmla="*/ 6240693 w 6240722"/>
              <a:gd name="connsiteY9" fmla="*/ 5529754 h 6866779"/>
              <a:gd name="connsiteX10" fmla="*/ 5290537 w 6240722"/>
              <a:gd name="connsiteY10" fmla="*/ 6861984 h 6866779"/>
              <a:gd name="connsiteX11" fmla="*/ 0 w 6240722"/>
              <a:gd name="connsiteY11" fmla="*/ 6858634 h 6866779"/>
              <a:gd name="connsiteX12" fmla="*/ 2540335 w 6240722"/>
              <a:gd name="connsiteY12" fmla="*/ 3429634 h 6866779"/>
              <a:gd name="connsiteX13" fmla="*/ 0 w 6240722"/>
              <a:gd name="connsiteY13" fmla="*/ 634 h 6866779"/>
              <a:gd name="connsiteX0" fmla="*/ 0 w 6264395"/>
              <a:gd name="connsiteY0" fmla="*/ 634 h 6866779"/>
              <a:gd name="connsiteX1" fmla="*/ 2598402 w 6264395"/>
              <a:gd name="connsiteY1" fmla="*/ 634 h 6866779"/>
              <a:gd name="connsiteX2" fmla="*/ 5138737 w 6264395"/>
              <a:gd name="connsiteY2" fmla="*/ 3429634 h 6866779"/>
              <a:gd name="connsiteX3" fmla="*/ 2583643 w 6264395"/>
              <a:gd name="connsiteY3" fmla="*/ 6866657 h 6866779"/>
              <a:gd name="connsiteX4" fmla="*/ 2737685 w 6264395"/>
              <a:gd name="connsiteY4" fmla="*/ 6860389 h 6866779"/>
              <a:gd name="connsiteX5" fmla="*/ 5260864 w 6264395"/>
              <a:gd name="connsiteY5" fmla="*/ 3448169 h 6866779"/>
              <a:gd name="connsiteX6" fmla="*/ 2711465 w 6264395"/>
              <a:gd name="connsiteY6" fmla="*/ 0 h 6866779"/>
              <a:gd name="connsiteX7" fmla="*/ 5262872 w 6264395"/>
              <a:gd name="connsiteY7" fmla="*/ 1268 h 6866779"/>
              <a:gd name="connsiteX8" fmla="*/ 5512542 w 6264395"/>
              <a:gd name="connsiteY8" fmla="*/ 336802 h 6866779"/>
              <a:gd name="connsiteX9" fmla="*/ 6264367 w 6264395"/>
              <a:gd name="connsiteY9" fmla="*/ 5526795 h 6866779"/>
              <a:gd name="connsiteX10" fmla="*/ 5290537 w 6264395"/>
              <a:gd name="connsiteY10" fmla="*/ 6861984 h 6866779"/>
              <a:gd name="connsiteX11" fmla="*/ 0 w 6264395"/>
              <a:gd name="connsiteY11" fmla="*/ 6858634 h 6866779"/>
              <a:gd name="connsiteX12" fmla="*/ 2540335 w 6264395"/>
              <a:gd name="connsiteY12" fmla="*/ 3429634 h 6866779"/>
              <a:gd name="connsiteX13" fmla="*/ 0 w 6264395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32714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44551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50469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3614"/>
              <a:gd name="connsiteY0" fmla="*/ 634 h 6866779"/>
              <a:gd name="connsiteX1" fmla="*/ 2598402 w 6253614"/>
              <a:gd name="connsiteY1" fmla="*/ 634 h 6866779"/>
              <a:gd name="connsiteX2" fmla="*/ 5138737 w 6253614"/>
              <a:gd name="connsiteY2" fmla="*/ 3429634 h 6866779"/>
              <a:gd name="connsiteX3" fmla="*/ 2583643 w 6253614"/>
              <a:gd name="connsiteY3" fmla="*/ 6866657 h 6866779"/>
              <a:gd name="connsiteX4" fmla="*/ 2737685 w 6253614"/>
              <a:gd name="connsiteY4" fmla="*/ 6860389 h 6866779"/>
              <a:gd name="connsiteX5" fmla="*/ 5260864 w 6253614"/>
              <a:gd name="connsiteY5" fmla="*/ 3448169 h 6866779"/>
              <a:gd name="connsiteX6" fmla="*/ 2711465 w 6253614"/>
              <a:gd name="connsiteY6" fmla="*/ 0 h 6866779"/>
              <a:gd name="connsiteX7" fmla="*/ 5262872 w 6253614"/>
              <a:gd name="connsiteY7" fmla="*/ 1268 h 6866779"/>
              <a:gd name="connsiteX8" fmla="*/ 6246429 w 6253614"/>
              <a:gd name="connsiteY8" fmla="*/ 1313345 h 6866779"/>
              <a:gd name="connsiteX9" fmla="*/ 6252530 w 6253614"/>
              <a:gd name="connsiteY9" fmla="*/ 5550469 h 6866779"/>
              <a:gd name="connsiteX10" fmla="*/ 5290537 w 6253614"/>
              <a:gd name="connsiteY10" fmla="*/ 6861984 h 6866779"/>
              <a:gd name="connsiteX11" fmla="*/ 0 w 6253614"/>
              <a:gd name="connsiteY11" fmla="*/ 6858634 h 6866779"/>
              <a:gd name="connsiteX12" fmla="*/ 2540335 w 6253614"/>
              <a:gd name="connsiteY12" fmla="*/ 3429634 h 6866779"/>
              <a:gd name="connsiteX13" fmla="*/ 0 w 6253614"/>
              <a:gd name="connsiteY13" fmla="*/ 634 h 6866779"/>
              <a:gd name="connsiteX0" fmla="*/ 0 w 6253803"/>
              <a:gd name="connsiteY0" fmla="*/ 634 h 6866779"/>
              <a:gd name="connsiteX1" fmla="*/ 2598402 w 6253803"/>
              <a:gd name="connsiteY1" fmla="*/ 634 h 6866779"/>
              <a:gd name="connsiteX2" fmla="*/ 5138737 w 6253803"/>
              <a:gd name="connsiteY2" fmla="*/ 3429634 h 6866779"/>
              <a:gd name="connsiteX3" fmla="*/ 2583643 w 6253803"/>
              <a:gd name="connsiteY3" fmla="*/ 6866657 h 6866779"/>
              <a:gd name="connsiteX4" fmla="*/ 2737685 w 6253803"/>
              <a:gd name="connsiteY4" fmla="*/ 6860389 h 6866779"/>
              <a:gd name="connsiteX5" fmla="*/ 5260864 w 6253803"/>
              <a:gd name="connsiteY5" fmla="*/ 3448169 h 6866779"/>
              <a:gd name="connsiteX6" fmla="*/ 2711465 w 6253803"/>
              <a:gd name="connsiteY6" fmla="*/ 0 h 6866779"/>
              <a:gd name="connsiteX7" fmla="*/ 5262872 w 6253803"/>
              <a:gd name="connsiteY7" fmla="*/ 1268 h 6866779"/>
              <a:gd name="connsiteX8" fmla="*/ 6249388 w 6253803"/>
              <a:gd name="connsiteY8" fmla="*/ 1319263 h 6866779"/>
              <a:gd name="connsiteX9" fmla="*/ 6252530 w 6253803"/>
              <a:gd name="connsiteY9" fmla="*/ 5550469 h 6866779"/>
              <a:gd name="connsiteX10" fmla="*/ 5290537 w 6253803"/>
              <a:gd name="connsiteY10" fmla="*/ 6861984 h 6866779"/>
              <a:gd name="connsiteX11" fmla="*/ 0 w 6253803"/>
              <a:gd name="connsiteY11" fmla="*/ 6858634 h 6866779"/>
              <a:gd name="connsiteX12" fmla="*/ 2540335 w 6253803"/>
              <a:gd name="connsiteY12" fmla="*/ 3429634 h 6866779"/>
              <a:gd name="connsiteX13" fmla="*/ 0 w 6253803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48169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483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197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340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769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315156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055870 w 6261225"/>
              <a:gd name="connsiteY2" fmla="*/ 346392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0162 w 6261225"/>
              <a:gd name="connsiteY2" fmla="*/ 3443921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8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9636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04104 w 6261225"/>
              <a:gd name="connsiteY1" fmla="*/ 9207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711465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851483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3491 h 6869636"/>
              <a:gd name="connsiteX1" fmla="*/ 2558397 w 6261225"/>
              <a:gd name="connsiteY1" fmla="*/ 634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856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63807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2816"/>
              <a:gd name="connsiteY0" fmla="*/ 3491 h 6869636"/>
              <a:gd name="connsiteX1" fmla="*/ 2566969 w 6252816"/>
              <a:gd name="connsiteY1" fmla="*/ 3492 h 6869636"/>
              <a:gd name="connsiteX2" fmla="*/ 5113019 w 6252816"/>
              <a:gd name="connsiteY2" fmla="*/ 3449636 h 6869636"/>
              <a:gd name="connsiteX3" fmla="*/ 2583643 w 6252816"/>
              <a:gd name="connsiteY3" fmla="*/ 6869514 h 6869636"/>
              <a:gd name="connsiteX4" fmla="*/ 2740543 w 6252816"/>
              <a:gd name="connsiteY4" fmla="*/ 6863246 h 6869636"/>
              <a:gd name="connsiteX5" fmla="*/ 5266579 w 6252816"/>
              <a:gd name="connsiteY5" fmla="*/ 3448168 h 6869636"/>
              <a:gd name="connsiteX6" fmla="*/ 2711465 w 6252816"/>
              <a:gd name="connsiteY6" fmla="*/ 0 h 6869636"/>
              <a:gd name="connsiteX7" fmla="*/ 5262872 w 6252816"/>
              <a:gd name="connsiteY7" fmla="*/ 4125 h 6869636"/>
              <a:gd name="connsiteX8" fmla="*/ 6180003 w 6252816"/>
              <a:gd name="connsiteY8" fmla="*/ 1330659 h 6869636"/>
              <a:gd name="connsiteX9" fmla="*/ 6252530 w 6252816"/>
              <a:gd name="connsiteY9" fmla="*/ 5563807 h 6869636"/>
              <a:gd name="connsiteX10" fmla="*/ 5285297 w 6252816"/>
              <a:gd name="connsiteY10" fmla="*/ 6864841 h 6869636"/>
              <a:gd name="connsiteX11" fmla="*/ 0 w 6252816"/>
              <a:gd name="connsiteY11" fmla="*/ 6861491 h 6869636"/>
              <a:gd name="connsiteX12" fmla="*/ 2540335 w 6252816"/>
              <a:gd name="connsiteY12" fmla="*/ 3432491 h 6869636"/>
              <a:gd name="connsiteX13" fmla="*/ 0 w 6252816"/>
              <a:gd name="connsiteY13" fmla="*/ 3491 h 6869636"/>
              <a:gd name="connsiteX0" fmla="*/ 0 w 6254882"/>
              <a:gd name="connsiteY0" fmla="*/ 3491 h 6869636"/>
              <a:gd name="connsiteX1" fmla="*/ 2566969 w 6254882"/>
              <a:gd name="connsiteY1" fmla="*/ 3492 h 6869636"/>
              <a:gd name="connsiteX2" fmla="*/ 5113019 w 6254882"/>
              <a:gd name="connsiteY2" fmla="*/ 3449636 h 6869636"/>
              <a:gd name="connsiteX3" fmla="*/ 2583643 w 6254882"/>
              <a:gd name="connsiteY3" fmla="*/ 6869514 h 6869636"/>
              <a:gd name="connsiteX4" fmla="*/ 2740543 w 6254882"/>
              <a:gd name="connsiteY4" fmla="*/ 6863246 h 6869636"/>
              <a:gd name="connsiteX5" fmla="*/ 5266579 w 6254882"/>
              <a:gd name="connsiteY5" fmla="*/ 3448168 h 6869636"/>
              <a:gd name="connsiteX6" fmla="*/ 2711465 w 6254882"/>
              <a:gd name="connsiteY6" fmla="*/ 0 h 6869636"/>
              <a:gd name="connsiteX7" fmla="*/ 5262872 w 6254882"/>
              <a:gd name="connsiteY7" fmla="*/ 4125 h 6869636"/>
              <a:gd name="connsiteX8" fmla="*/ 6253365 w 6254882"/>
              <a:gd name="connsiteY8" fmla="*/ 1338519 h 6869636"/>
              <a:gd name="connsiteX9" fmla="*/ 6252530 w 6254882"/>
              <a:gd name="connsiteY9" fmla="*/ 5563807 h 6869636"/>
              <a:gd name="connsiteX10" fmla="*/ 5285297 w 6254882"/>
              <a:gd name="connsiteY10" fmla="*/ 6864841 h 6869636"/>
              <a:gd name="connsiteX11" fmla="*/ 0 w 6254882"/>
              <a:gd name="connsiteY11" fmla="*/ 6861491 h 6869636"/>
              <a:gd name="connsiteX12" fmla="*/ 2540335 w 6254882"/>
              <a:gd name="connsiteY12" fmla="*/ 3432491 h 6869636"/>
              <a:gd name="connsiteX13" fmla="*/ 0 w 6254882"/>
              <a:gd name="connsiteY13" fmla="*/ 3491 h 6869636"/>
              <a:gd name="connsiteX0" fmla="*/ 0 w 6254882"/>
              <a:gd name="connsiteY0" fmla="*/ 871 h 6867016"/>
              <a:gd name="connsiteX1" fmla="*/ 2566969 w 6254882"/>
              <a:gd name="connsiteY1" fmla="*/ 872 h 6867016"/>
              <a:gd name="connsiteX2" fmla="*/ 5113019 w 6254882"/>
              <a:gd name="connsiteY2" fmla="*/ 3447016 h 6867016"/>
              <a:gd name="connsiteX3" fmla="*/ 2583643 w 6254882"/>
              <a:gd name="connsiteY3" fmla="*/ 6866894 h 6867016"/>
              <a:gd name="connsiteX4" fmla="*/ 2740543 w 6254882"/>
              <a:gd name="connsiteY4" fmla="*/ 6860626 h 6867016"/>
              <a:gd name="connsiteX5" fmla="*/ 5266579 w 6254882"/>
              <a:gd name="connsiteY5" fmla="*/ 3445548 h 6867016"/>
              <a:gd name="connsiteX6" fmla="*/ 2714085 w 6254882"/>
              <a:gd name="connsiteY6" fmla="*/ 0 h 6867016"/>
              <a:gd name="connsiteX7" fmla="*/ 5262872 w 6254882"/>
              <a:gd name="connsiteY7" fmla="*/ 1505 h 6867016"/>
              <a:gd name="connsiteX8" fmla="*/ 6253365 w 6254882"/>
              <a:gd name="connsiteY8" fmla="*/ 1335899 h 6867016"/>
              <a:gd name="connsiteX9" fmla="*/ 6252530 w 6254882"/>
              <a:gd name="connsiteY9" fmla="*/ 5561187 h 6867016"/>
              <a:gd name="connsiteX10" fmla="*/ 5285297 w 6254882"/>
              <a:gd name="connsiteY10" fmla="*/ 6862221 h 6867016"/>
              <a:gd name="connsiteX11" fmla="*/ 0 w 6254882"/>
              <a:gd name="connsiteY11" fmla="*/ 6858871 h 6867016"/>
              <a:gd name="connsiteX12" fmla="*/ 2540335 w 6254882"/>
              <a:gd name="connsiteY12" fmla="*/ 3429871 h 6867016"/>
              <a:gd name="connsiteX13" fmla="*/ 0 w 6254882"/>
              <a:gd name="connsiteY13" fmla="*/ 871 h 686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54882" h="6867016">
                <a:moveTo>
                  <a:pt x="0" y="871"/>
                </a:moveTo>
                <a:lnTo>
                  <a:pt x="2566969" y="872"/>
                </a:lnTo>
                <a:lnTo>
                  <a:pt x="5113019" y="3447016"/>
                </a:lnTo>
                <a:lnTo>
                  <a:pt x="2583643" y="6866894"/>
                </a:lnTo>
                <a:cubicBezTo>
                  <a:pt x="2583884" y="6867323"/>
                  <a:pt x="2733098" y="6866932"/>
                  <a:pt x="2740543" y="6860626"/>
                </a:cubicBezTo>
                <a:lnTo>
                  <a:pt x="5266579" y="3445548"/>
                </a:lnTo>
                <a:lnTo>
                  <a:pt x="2714085" y="0"/>
                </a:lnTo>
                <a:lnTo>
                  <a:pt x="5262872" y="1505"/>
                </a:lnTo>
                <a:lnTo>
                  <a:pt x="6253365" y="1335899"/>
                </a:lnTo>
                <a:cubicBezTo>
                  <a:pt x="6251637" y="3455093"/>
                  <a:pt x="6258187" y="3444613"/>
                  <a:pt x="6252530" y="5561187"/>
                </a:cubicBezTo>
                <a:lnTo>
                  <a:pt x="5285297" y="6862221"/>
                </a:lnTo>
                <a:lnTo>
                  <a:pt x="0" y="6858871"/>
                </a:lnTo>
                <a:lnTo>
                  <a:pt x="2540335" y="3429871"/>
                </a:lnTo>
                <a:lnTo>
                  <a:pt x="0" y="871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99" y="2019599"/>
            <a:ext cx="3752506" cy="1952325"/>
          </a:xfrm>
        </p:spPr>
        <p:txBody>
          <a:bodyPr anchor="t"/>
          <a:lstStyle>
            <a:lvl1pPr algn="l">
              <a:defRPr sz="3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reeform 10"/>
          <p:cNvSpPr>
            <a:spLocks noChangeAspect="1" noEditPoints="1"/>
          </p:cNvSpPr>
          <p:nvPr userDrawn="1"/>
        </p:nvSpPr>
        <p:spPr bwMode="auto">
          <a:xfrm>
            <a:off x="287998" y="288000"/>
            <a:ext cx="1076778" cy="621487"/>
          </a:xfrm>
          <a:custGeom>
            <a:avLst/>
            <a:gdLst>
              <a:gd name="T0" fmla="*/ 488 w 1543"/>
              <a:gd name="T1" fmla="*/ 792 h 891"/>
              <a:gd name="T2" fmla="*/ 472 w 1543"/>
              <a:gd name="T3" fmla="*/ 866 h 891"/>
              <a:gd name="T4" fmla="*/ 651 w 1543"/>
              <a:gd name="T5" fmla="*/ 792 h 891"/>
              <a:gd name="T6" fmla="*/ 535 w 1543"/>
              <a:gd name="T7" fmla="*/ 804 h 891"/>
              <a:gd name="T8" fmla="*/ 578 w 1543"/>
              <a:gd name="T9" fmla="*/ 889 h 891"/>
              <a:gd name="T10" fmla="*/ 605 w 1543"/>
              <a:gd name="T11" fmla="*/ 874 h 891"/>
              <a:gd name="T12" fmla="*/ 622 w 1543"/>
              <a:gd name="T13" fmla="*/ 874 h 891"/>
              <a:gd name="T14" fmla="*/ 649 w 1543"/>
              <a:gd name="T15" fmla="*/ 879 h 891"/>
              <a:gd name="T16" fmla="*/ 560 w 1543"/>
              <a:gd name="T17" fmla="*/ 528 h 891"/>
              <a:gd name="T18" fmla="*/ 1027 w 1543"/>
              <a:gd name="T19" fmla="*/ 180 h 891"/>
              <a:gd name="T20" fmla="*/ 438 w 1543"/>
              <a:gd name="T21" fmla="*/ 183 h 891"/>
              <a:gd name="T22" fmla="*/ 441 w 1543"/>
              <a:gd name="T23" fmla="*/ 495 h 891"/>
              <a:gd name="T24" fmla="*/ 414 w 1543"/>
              <a:gd name="T25" fmla="*/ 260 h 891"/>
              <a:gd name="T26" fmla="*/ 687 w 1543"/>
              <a:gd name="T27" fmla="*/ 573 h 891"/>
              <a:gd name="T28" fmla="*/ 200 w 1543"/>
              <a:gd name="T29" fmla="*/ 806 h 891"/>
              <a:gd name="T30" fmla="*/ 215 w 1543"/>
              <a:gd name="T31" fmla="*/ 889 h 891"/>
              <a:gd name="T32" fmla="*/ 238 w 1543"/>
              <a:gd name="T33" fmla="*/ 804 h 891"/>
              <a:gd name="T34" fmla="*/ 68 w 1543"/>
              <a:gd name="T35" fmla="*/ 794 h 891"/>
              <a:gd name="T36" fmla="*/ 67 w 1543"/>
              <a:gd name="T37" fmla="*/ 889 h 891"/>
              <a:gd name="T38" fmla="*/ 140 w 1543"/>
              <a:gd name="T39" fmla="*/ 830 h 891"/>
              <a:gd name="T40" fmla="*/ 160 w 1543"/>
              <a:gd name="T41" fmla="*/ 878 h 891"/>
              <a:gd name="T42" fmla="*/ 431 w 1543"/>
              <a:gd name="T43" fmla="*/ 821 h 891"/>
              <a:gd name="T44" fmla="*/ 410 w 1543"/>
              <a:gd name="T45" fmla="*/ 879 h 891"/>
              <a:gd name="T46" fmla="*/ 446 w 1543"/>
              <a:gd name="T47" fmla="*/ 862 h 891"/>
              <a:gd name="T48" fmla="*/ 328 w 1543"/>
              <a:gd name="T49" fmla="*/ 877 h 891"/>
              <a:gd name="T50" fmla="*/ 345 w 1543"/>
              <a:gd name="T51" fmla="*/ 833 h 891"/>
              <a:gd name="T52" fmla="*/ 0 w 1543"/>
              <a:gd name="T53" fmla="*/ 879 h 891"/>
              <a:gd name="T54" fmla="*/ 36 w 1543"/>
              <a:gd name="T55" fmla="*/ 767 h 891"/>
              <a:gd name="T56" fmla="*/ 1488 w 1543"/>
              <a:gd name="T57" fmla="*/ 805 h 891"/>
              <a:gd name="T58" fmla="*/ 1453 w 1543"/>
              <a:gd name="T59" fmla="*/ 821 h 891"/>
              <a:gd name="T60" fmla="*/ 1451 w 1543"/>
              <a:gd name="T61" fmla="*/ 860 h 891"/>
              <a:gd name="T62" fmla="*/ 1290 w 1543"/>
              <a:gd name="T63" fmla="*/ 794 h 891"/>
              <a:gd name="T64" fmla="*/ 1265 w 1543"/>
              <a:gd name="T65" fmla="*/ 879 h 891"/>
              <a:gd name="T66" fmla="*/ 1316 w 1543"/>
              <a:gd name="T67" fmla="*/ 807 h 891"/>
              <a:gd name="T68" fmla="*/ 742 w 1543"/>
              <a:gd name="T69" fmla="*/ 792 h 891"/>
              <a:gd name="T70" fmla="*/ 779 w 1543"/>
              <a:gd name="T71" fmla="*/ 846 h 891"/>
              <a:gd name="T72" fmla="*/ 1339 w 1543"/>
              <a:gd name="T73" fmla="*/ 571 h 891"/>
              <a:gd name="T74" fmla="*/ 1526 w 1543"/>
              <a:gd name="T75" fmla="*/ 160 h 891"/>
              <a:gd name="T76" fmla="*/ 1509 w 1543"/>
              <a:gd name="T77" fmla="*/ 482 h 891"/>
              <a:gd name="T78" fmla="*/ 1429 w 1543"/>
              <a:gd name="T79" fmla="*/ 794 h 891"/>
              <a:gd name="T80" fmla="*/ 1352 w 1543"/>
              <a:gd name="T81" fmla="*/ 767 h 891"/>
              <a:gd name="T82" fmla="*/ 1372 w 1543"/>
              <a:gd name="T83" fmla="*/ 878 h 891"/>
              <a:gd name="T84" fmla="*/ 1440 w 1543"/>
              <a:gd name="T85" fmla="*/ 889 h 891"/>
              <a:gd name="T86" fmla="*/ 961 w 1543"/>
              <a:gd name="T87" fmla="*/ 807 h 891"/>
              <a:gd name="T88" fmla="*/ 900 w 1543"/>
              <a:gd name="T89" fmla="*/ 807 h 891"/>
              <a:gd name="T90" fmla="*/ 945 w 1543"/>
              <a:gd name="T91" fmla="*/ 877 h 891"/>
              <a:gd name="T92" fmla="*/ 1182 w 1543"/>
              <a:gd name="T93" fmla="*/ 841 h 891"/>
              <a:gd name="T94" fmla="*/ 820 w 1543"/>
              <a:gd name="T95" fmla="*/ 805 h 891"/>
              <a:gd name="T96" fmla="*/ 805 w 1543"/>
              <a:gd name="T97" fmla="*/ 874 h 891"/>
              <a:gd name="T98" fmla="*/ 822 w 1543"/>
              <a:gd name="T99" fmla="*/ 874 h 891"/>
              <a:gd name="T100" fmla="*/ 854 w 1543"/>
              <a:gd name="T101" fmla="*/ 889 h 891"/>
              <a:gd name="T102" fmla="*/ 1113 w 1543"/>
              <a:gd name="T103" fmla="*/ 872 h 891"/>
              <a:gd name="T104" fmla="*/ 1009 w 1543"/>
              <a:gd name="T105" fmla="*/ 794 h 891"/>
              <a:gd name="T106" fmla="*/ 1102 w 1543"/>
              <a:gd name="T107" fmla="*/ 889 h 891"/>
              <a:gd name="T108" fmla="*/ 1121 w 1543"/>
              <a:gd name="T109" fmla="*/ 80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43" h="891">
                <a:moveTo>
                  <a:pt x="502" y="877"/>
                </a:moveTo>
                <a:cubicBezTo>
                  <a:pt x="491" y="877"/>
                  <a:pt x="488" y="873"/>
                  <a:pt x="488" y="861"/>
                </a:cubicBezTo>
                <a:cubicBezTo>
                  <a:pt x="488" y="807"/>
                  <a:pt x="488" y="807"/>
                  <a:pt x="488" y="807"/>
                </a:cubicBezTo>
                <a:cubicBezTo>
                  <a:pt x="517" y="807"/>
                  <a:pt x="517" y="807"/>
                  <a:pt x="517" y="807"/>
                </a:cubicBezTo>
                <a:cubicBezTo>
                  <a:pt x="517" y="794"/>
                  <a:pt x="517" y="794"/>
                  <a:pt x="517" y="794"/>
                </a:cubicBezTo>
                <a:cubicBezTo>
                  <a:pt x="490" y="794"/>
                  <a:pt x="490" y="794"/>
                  <a:pt x="490" y="794"/>
                </a:cubicBezTo>
                <a:cubicBezTo>
                  <a:pt x="488" y="794"/>
                  <a:pt x="488" y="794"/>
                  <a:pt x="488" y="792"/>
                </a:cubicBezTo>
                <a:cubicBezTo>
                  <a:pt x="488" y="770"/>
                  <a:pt x="488" y="770"/>
                  <a:pt x="488" y="770"/>
                </a:cubicBezTo>
                <a:cubicBezTo>
                  <a:pt x="478" y="770"/>
                  <a:pt x="478" y="770"/>
                  <a:pt x="478" y="770"/>
                </a:cubicBezTo>
                <a:cubicBezTo>
                  <a:pt x="475" y="789"/>
                  <a:pt x="471" y="795"/>
                  <a:pt x="457" y="796"/>
                </a:cubicBezTo>
                <a:cubicBezTo>
                  <a:pt x="457" y="807"/>
                  <a:pt x="457" y="807"/>
                  <a:pt x="457" y="807"/>
                </a:cubicBezTo>
                <a:cubicBezTo>
                  <a:pt x="470" y="807"/>
                  <a:pt x="470" y="807"/>
                  <a:pt x="470" y="807"/>
                </a:cubicBezTo>
                <a:cubicBezTo>
                  <a:pt x="472" y="807"/>
                  <a:pt x="472" y="808"/>
                  <a:pt x="472" y="809"/>
                </a:cubicBezTo>
                <a:cubicBezTo>
                  <a:pt x="472" y="866"/>
                  <a:pt x="472" y="866"/>
                  <a:pt x="472" y="866"/>
                </a:cubicBezTo>
                <a:cubicBezTo>
                  <a:pt x="472" y="883"/>
                  <a:pt x="480" y="891"/>
                  <a:pt x="497" y="891"/>
                </a:cubicBezTo>
                <a:cubicBezTo>
                  <a:pt x="507" y="891"/>
                  <a:pt x="515" y="888"/>
                  <a:pt x="523" y="885"/>
                </a:cubicBezTo>
                <a:cubicBezTo>
                  <a:pt x="519" y="874"/>
                  <a:pt x="519" y="874"/>
                  <a:pt x="519" y="874"/>
                </a:cubicBezTo>
                <a:cubicBezTo>
                  <a:pt x="514" y="876"/>
                  <a:pt x="507" y="877"/>
                  <a:pt x="502" y="877"/>
                </a:cubicBezTo>
                <a:close/>
                <a:moveTo>
                  <a:pt x="678" y="874"/>
                </a:moveTo>
                <a:cubicBezTo>
                  <a:pt x="678" y="827"/>
                  <a:pt x="678" y="827"/>
                  <a:pt x="678" y="827"/>
                </a:cubicBezTo>
                <a:cubicBezTo>
                  <a:pt x="678" y="805"/>
                  <a:pt x="672" y="792"/>
                  <a:pt x="651" y="792"/>
                </a:cubicBezTo>
                <a:cubicBezTo>
                  <a:pt x="637" y="792"/>
                  <a:pt x="626" y="798"/>
                  <a:pt x="618" y="804"/>
                </a:cubicBezTo>
                <a:cubicBezTo>
                  <a:pt x="614" y="796"/>
                  <a:pt x="604" y="792"/>
                  <a:pt x="596" y="792"/>
                </a:cubicBezTo>
                <a:cubicBezTo>
                  <a:pt x="582" y="792"/>
                  <a:pt x="573" y="798"/>
                  <a:pt x="563" y="805"/>
                </a:cubicBezTo>
                <a:cubicBezTo>
                  <a:pt x="562" y="805"/>
                  <a:pt x="562" y="805"/>
                  <a:pt x="562" y="805"/>
                </a:cubicBezTo>
                <a:cubicBezTo>
                  <a:pt x="561" y="794"/>
                  <a:pt x="561" y="794"/>
                  <a:pt x="561" y="794"/>
                </a:cubicBezTo>
                <a:cubicBezTo>
                  <a:pt x="537" y="794"/>
                  <a:pt x="537" y="794"/>
                  <a:pt x="537" y="794"/>
                </a:cubicBezTo>
                <a:cubicBezTo>
                  <a:pt x="535" y="804"/>
                  <a:pt x="535" y="804"/>
                  <a:pt x="535" y="804"/>
                </a:cubicBezTo>
                <a:cubicBezTo>
                  <a:pt x="546" y="808"/>
                  <a:pt x="546" y="808"/>
                  <a:pt x="546" y="808"/>
                </a:cubicBezTo>
                <a:cubicBezTo>
                  <a:pt x="548" y="808"/>
                  <a:pt x="548" y="809"/>
                  <a:pt x="548" y="811"/>
                </a:cubicBezTo>
                <a:cubicBezTo>
                  <a:pt x="548" y="874"/>
                  <a:pt x="548" y="874"/>
                  <a:pt x="548" y="874"/>
                </a:cubicBezTo>
                <a:cubicBezTo>
                  <a:pt x="548" y="877"/>
                  <a:pt x="548" y="877"/>
                  <a:pt x="545" y="878"/>
                </a:cubicBezTo>
                <a:cubicBezTo>
                  <a:pt x="536" y="879"/>
                  <a:pt x="536" y="879"/>
                  <a:pt x="536" y="879"/>
                </a:cubicBezTo>
                <a:cubicBezTo>
                  <a:pt x="536" y="889"/>
                  <a:pt x="536" y="889"/>
                  <a:pt x="536" y="889"/>
                </a:cubicBezTo>
                <a:cubicBezTo>
                  <a:pt x="578" y="889"/>
                  <a:pt x="578" y="889"/>
                  <a:pt x="578" y="889"/>
                </a:cubicBezTo>
                <a:cubicBezTo>
                  <a:pt x="578" y="879"/>
                  <a:pt x="578" y="879"/>
                  <a:pt x="578" y="879"/>
                </a:cubicBezTo>
                <a:cubicBezTo>
                  <a:pt x="568" y="878"/>
                  <a:pt x="568" y="878"/>
                  <a:pt x="568" y="878"/>
                </a:cubicBezTo>
                <a:cubicBezTo>
                  <a:pt x="565" y="877"/>
                  <a:pt x="565" y="877"/>
                  <a:pt x="565" y="874"/>
                </a:cubicBezTo>
                <a:cubicBezTo>
                  <a:pt x="565" y="818"/>
                  <a:pt x="565" y="818"/>
                  <a:pt x="565" y="818"/>
                </a:cubicBezTo>
                <a:cubicBezTo>
                  <a:pt x="572" y="813"/>
                  <a:pt x="582" y="807"/>
                  <a:pt x="591" y="807"/>
                </a:cubicBezTo>
                <a:cubicBezTo>
                  <a:pt x="604" y="807"/>
                  <a:pt x="605" y="819"/>
                  <a:pt x="605" y="829"/>
                </a:cubicBezTo>
                <a:cubicBezTo>
                  <a:pt x="605" y="874"/>
                  <a:pt x="605" y="874"/>
                  <a:pt x="605" y="874"/>
                </a:cubicBezTo>
                <a:cubicBezTo>
                  <a:pt x="605" y="876"/>
                  <a:pt x="604" y="877"/>
                  <a:pt x="602" y="878"/>
                </a:cubicBezTo>
                <a:cubicBezTo>
                  <a:pt x="593" y="879"/>
                  <a:pt x="593" y="879"/>
                  <a:pt x="593" y="879"/>
                </a:cubicBezTo>
                <a:cubicBezTo>
                  <a:pt x="593" y="889"/>
                  <a:pt x="593" y="889"/>
                  <a:pt x="593" y="889"/>
                </a:cubicBezTo>
                <a:cubicBezTo>
                  <a:pt x="634" y="889"/>
                  <a:pt x="634" y="889"/>
                  <a:pt x="634" y="889"/>
                </a:cubicBezTo>
                <a:cubicBezTo>
                  <a:pt x="634" y="879"/>
                  <a:pt x="634" y="879"/>
                  <a:pt x="634" y="879"/>
                </a:cubicBezTo>
                <a:cubicBezTo>
                  <a:pt x="625" y="878"/>
                  <a:pt x="625" y="878"/>
                  <a:pt x="625" y="878"/>
                </a:cubicBezTo>
                <a:cubicBezTo>
                  <a:pt x="622" y="877"/>
                  <a:pt x="622" y="877"/>
                  <a:pt x="622" y="874"/>
                </a:cubicBezTo>
                <a:cubicBezTo>
                  <a:pt x="622" y="827"/>
                  <a:pt x="622" y="827"/>
                  <a:pt x="622" y="827"/>
                </a:cubicBezTo>
                <a:cubicBezTo>
                  <a:pt x="622" y="823"/>
                  <a:pt x="622" y="819"/>
                  <a:pt x="621" y="816"/>
                </a:cubicBezTo>
                <a:cubicBezTo>
                  <a:pt x="627" y="812"/>
                  <a:pt x="636" y="807"/>
                  <a:pt x="646" y="807"/>
                </a:cubicBezTo>
                <a:cubicBezTo>
                  <a:pt x="659" y="807"/>
                  <a:pt x="661" y="818"/>
                  <a:pt x="661" y="830"/>
                </a:cubicBezTo>
                <a:cubicBezTo>
                  <a:pt x="661" y="874"/>
                  <a:pt x="661" y="874"/>
                  <a:pt x="661" y="874"/>
                </a:cubicBezTo>
                <a:cubicBezTo>
                  <a:pt x="661" y="876"/>
                  <a:pt x="660" y="877"/>
                  <a:pt x="658" y="878"/>
                </a:cubicBezTo>
                <a:cubicBezTo>
                  <a:pt x="649" y="879"/>
                  <a:pt x="649" y="879"/>
                  <a:pt x="649" y="879"/>
                </a:cubicBezTo>
                <a:cubicBezTo>
                  <a:pt x="649" y="889"/>
                  <a:pt x="649" y="889"/>
                  <a:pt x="649" y="889"/>
                </a:cubicBezTo>
                <a:cubicBezTo>
                  <a:pt x="691" y="889"/>
                  <a:pt x="691" y="889"/>
                  <a:pt x="691" y="889"/>
                </a:cubicBezTo>
                <a:cubicBezTo>
                  <a:pt x="691" y="879"/>
                  <a:pt x="691" y="879"/>
                  <a:pt x="691" y="879"/>
                </a:cubicBezTo>
                <a:cubicBezTo>
                  <a:pt x="681" y="878"/>
                  <a:pt x="681" y="878"/>
                  <a:pt x="681" y="878"/>
                </a:cubicBezTo>
                <a:cubicBezTo>
                  <a:pt x="678" y="877"/>
                  <a:pt x="678" y="877"/>
                  <a:pt x="678" y="874"/>
                </a:cubicBezTo>
                <a:close/>
                <a:moveTo>
                  <a:pt x="560" y="207"/>
                </a:moveTo>
                <a:cubicBezTo>
                  <a:pt x="560" y="528"/>
                  <a:pt x="560" y="528"/>
                  <a:pt x="560" y="528"/>
                </a:cubicBezTo>
                <a:cubicBezTo>
                  <a:pt x="560" y="588"/>
                  <a:pt x="533" y="596"/>
                  <a:pt x="533" y="596"/>
                </a:cubicBezTo>
                <a:cubicBezTo>
                  <a:pt x="533" y="602"/>
                  <a:pt x="533" y="602"/>
                  <a:pt x="533" y="602"/>
                </a:cubicBezTo>
                <a:cubicBezTo>
                  <a:pt x="707" y="602"/>
                  <a:pt x="707" y="602"/>
                  <a:pt x="707" y="602"/>
                </a:cubicBezTo>
                <a:cubicBezTo>
                  <a:pt x="769" y="602"/>
                  <a:pt x="821" y="591"/>
                  <a:pt x="865" y="572"/>
                </a:cubicBezTo>
                <a:cubicBezTo>
                  <a:pt x="976" y="523"/>
                  <a:pt x="1049" y="422"/>
                  <a:pt x="1049" y="300"/>
                </a:cubicBezTo>
                <a:cubicBezTo>
                  <a:pt x="1049" y="257"/>
                  <a:pt x="1041" y="216"/>
                  <a:pt x="1027" y="180"/>
                </a:cubicBezTo>
                <a:cubicBezTo>
                  <a:pt x="1027" y="180"/>
                  <a:pt x="1027" y="180"/>
                  <a:pt x="1027" y="180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12" y="143"/>
                  <a:pt x="990" y="111"/>
                  <a:pt x="963" y="84"/>
                </a:cubicBezTo>
                <a:cubicBezTo>
                  <a:pt x="907" y="31"/>
                  <a:pt x="826" y="0"/>
                  <a:pt x="726" y="0"/>
                </a:cubicBezTo>
                <a:cubicBezTo>
                  <a:pt x="647" y="0"/>
                  <a:pt x="519" y="41"/>
                  <a:pt x="432" y="181"/>
                </a:cubicBezTo>
                <a:cubicBezTo>
                  <a:pt x="434" y="182"/>
                  <a:pt x="436" y="182"/>
                  <a:pt x="437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7" y="183"/>
                  <a:pt x="437" y="183"/>
                  <a:pt x="437" y="183"/>
                </a:cubicBezTo>
                <a:cubicBezTo>
                  <a:pt x="428" y="179"/>
                  <a:pt x="399" y="168"/>
                  <a:pt x="383" y="162"/>
                </a:cubicBezTo>
                <a:cubicBezTo>
                  <a:pt x="349" y="151"/>
                  <a:pt x="307" y="139"/>
                  <a:pt x="250" y="139"/>
                </a:cubicBezTo>
                <a:cubicBezTo>
                  <a:pt x="105" y="139"/>
                  <a:pt x="0" y="243"/>
                  <a:pt x="0" y="386"/>
                </a:cubicBezTo>
                <a:cubicBezTo>
                  <a:pt x="0" y="533"/>
                  <a:pt x="120" y="610"/>
                  <a:pt x="239" y="610"/>
                </a:cubicBezTo>
                <a:cubicBezTo>
                  <a:pt x="332" y="610"/>
                  <a:pt x="405" y="560"/>
                  <a:pt x="441" y="495"/>
                </a:cubicBezTo>
                <a:cubicBezTo>
                  <a:pt x="428" y="482"/>
                  <a:pt x="428" y="482"/>
                  <a:pt x="428" y="482"/>
                </a:cubicBezTo>
                <a:cubicBezTo>
                  <a:pt x="386" y="544"/>
                  <a:pt x="331" y="571"/>
                  <a:pt x="259" y="571"/>
                </a:cubicBezTo>
                <a:cubicBezTo>
                  <a:pt x="154" y="571"/>
                  <a:pt x="84" y="486"/>
                  <a:pt x="84" y="359"/>
                </a:cubicBezTo>
                <a:cubicBezTo>
                  <a:pt x="84" y="244"/>
                  <a:pt x="157" y="165"/>
                  <a:pt x="262" y="165"/>
                </a:cubicBezTo>
                <a:cubicBezTo>
                  <a:pt x="327" y="165"/>
                  <a:pt x="381" y="199"/>
                  <a:pt x="410" y="261"/>
                </a:cubicBezTo>
                <a:cubicBezTo>
                  <a:pt x="414" y="261"/>
                  <a:pt x="414" y="261"/>
                  <a:pt x="414" y="261"/>
                </a:cubicBezTo>
                <a:cubicBezTo>
                  <a:pt x="414" y="260"/>
                  <a:pt x="414" y="260"/>
                  <a:pt x="414" y="260"/>
                </a:cubicBezTo>
                <a:cubicBezTo>
                  <a:pt x="481" y="96"/>
                  <a:pt x="615" y="29"/>
                  <a:pt x="718" y="29"/>
                </a:cubicBezTo>
                <a:cubicBezTo>
                  <a:pt x="807" y="29"/>
                  <a:pt x="882" y="73"/>
                  <a:pt x="926" y="144"/>
                </a:cubicBezTo>
                <a:cubicBezTo>
                  <a:pt x="939" y="166"/>
                  <a:pt x="950" y="190"/>
                  <a:pt x="957" y="216"/>
                </a:cubicBezTo>
                <a:cubicBezTo>
                  <a:pt x="964" y="242"/>
                  <a:pt x="968" y="271"/>
                  <a:pt x="968" y="300"/>
                </a:cubicBezTo>
                <a:cubicBezTo>
                  <a:pt x="968" y="409"/>
                  <a:pt x="911" y="497"/>
                  <a:pt x="838" y="542"/>
                </a:cubicBezTo>
                <a:cubicBezTo>
                  <a:pt x="802" y="563"/>
                  <a:pt x="756" y="573"/>
                  <a:pt x="708" y="573"/>
                </a:cubicBezTo>
                <a:cubicBezTo>
                  <a:pt x="687" y="573"/>
                  <a:pt x="687" y="573"/>
                  <a:pt x="687" y="573"/>
                </a:cubicBezTo>
                <a:cubicBezTo>
                  <a:pt x="650" y="573"/>
                  <a:pt x="633" y="566"/>
                  <a:pt x="633" y="498"/>
                </a:cubicBezTo>
                <a:cubicBezTo>
                  <a:pt x="633" y="182"/>
                  <a:pt x="633" y="182"/>
                  <a:pt x="633" y="182"/>
                </a:cubicBezTo>
                <a:lnTo>
                  <a:pt x="560" y="207"/>
                </a:lnTo>
                <a:close/>
                <a:moveTo>
                  <a:pt x="238" y="804"/>
                </a:moveTo>
                <a:cubicBezTo>
                  <a:pt x="250" y="806"/>
                  <a:pt x="250" y="806"/>
                  <a:pt x="250" y="806"/>
                </a:cubicBezTo>
                <a:cubicBezTo>
                  <a:pt x="225" y="874"/>
                  <a:pt x="225" y="874"/>
                  <a:pt x="225" y="874"/>
                </a:cubicBezTo>
                <a:cubicBezTo>
                  <a:pt x="200" y="806"/>
                  <a:pt x="200" y="806"/>
                  <a:pt x="200" y="806"/>
                </a:cubicBezTo>
                <a:cubicBezTo>
                  <a:pt x="213" y="804"/>
                  <a:pt x="213" y="804"/>
                  <a:pt x="213" y="804"/>
                </a:cubicBezTo>
                <a:cubicBezTo>
                  <a:pt x="213" y="794"/>
                  <a:pt x="213" y="794"/>
                  <a:pt x="213" y="794"/>
                </a:cubicBezTo>
                <a:cubicBezTo>
                  <a:pt x="174" y="794"/>
                  <a:pt x="174" y="794"/>
                  <a:pt x="174" y="794"/>
                </a:cubicBezTo>
                <a:cubicBezTo>
                  <a:pt x="172" y="804"/>
                  <a:pt x="172" y="804"/>
                  <a:pt x="172" y="804"/>
                </a:cubicBezTo>
                <a:cubicBezTo>
                  <a:pt x="180" y="806"/>
                  <a:pt x="180" y="806"/>
                  <a:pt x="180" y="806"/>
                </a:cubicBezTo>
                <a:cubicBezTo>
                  <a:pt x="182" y="807"/>
                  <a:pt x="183" y="807"/>
                  <a:pt x="184" y="809"/>
                </a:cubicBezTo>
                <a:cubicBezTo>
                  <a:pt x="215" y="889"/>
                  <a:pt x="215" y="889"/>
                  <a:pt x="215" y="889"/>
                </a:cubicBezTo>
                <a:cubicBezTo>
                  <a:pt x="234" y="889"/>
                  <a:pt x="234" y="889"/>
                  <a:pt x="234" y="889"/>
                </a:cubicBezTo>
                <a:cubicBezTo>
                  <a:pt x="265" y="809"/>
                  <a:pt x="265" y="809"/>
                  <a:pt x="265" y="809"/>
                </a:cubicBezTo>
                <a:cubicBezTo>
                  <a:pt x="266" y="806"/>
                  <a:pt x="267" y="806"/>
                  <a:pt x="270" y="806"/>
                </a:cubicBezTo>
                <a:cubicBezTo>
                  <a:pt x="276" y="804"/>
                  <a:pt x="276" y="804"/>
                  <a:pt x="276" y="804"/>
                </a:cubicBezTo>
                <a:cubicBezTo>
                  <a:pt x="276" y="794"/>
                  <a:pt x="276" y="794"/>
                  <a:pt x="276" y="794"/>
                </a:cubicBezTo>
                <a:cubicBezTo>
                  <a:pt x="240" y="794"/>
                  <a:pt x="240" y="794"/>
                  <a:pt x="240" y="794"/>
                </a:cubicBezTo>
                <a:lnTo>
                  <a:pt x="238" y="804"/>
                </a:lnTo>
                <a:close/>
                <a:moveTo>
                  <a:pt x="157" y="874"/>
                </a:moveTo>
                <a:cubicBezTo>
                  <a:pt x="157" y="826"/>
                  <a:pt x="157" y="826"/>
                  <a:pt x="157" y="826"/>
                </a:cubicBezTo>
                <a:cubicBezTo>
                  <a:pt x="157" y="806"/>
                  <a:pt x="149" y="792"/>
                  <a:pt x="128" y="792"/>
                </a:cubicBezTo>
                <a:cubicBezTo>
                  <a:pt x="115" y="792"/>
                  <a:pt x="104" y="799"/>
                  <a:pt x="94" y="805"/>
                </a:cubicBezTo>
                <a:cubicBezTo>
                  <a:pt x="93" y="805"/>
                  <a:pt x="93" y="805"/>
                  <a:pt x="93" y="805"/>
                </a:cubicBezTo>
                <a:cubicBezTo>
                  <a:pt x="92" y="794"/>
                  <a:pt x="92" y="794"/>
                  <a:pt x="92" y="794"/>
                </a:cubicBezTo>
                <a:cubicBezTo>
                  <a:pt x="68" y="794"/>
                  <a:pt x="68" y="794"/>
                  <a:pt x="68" y="794"/>
                </a:cubicBezTo>
                <a:cubicBezTo>
                  <a:pt x="66" y="804"/>
                  <a:pt x="66" y="804"/>
                  <a:pt x="66" y="804"/>
                </a:cubicBezTo>
                <a:cubicBezTo>
                  <a:pt x="77" y="808"/>
                  <a:pt x="77" y="808"/>
                  <a:pt x="77" y="808"/>
                </a:cubicBezTo>
                <a:cubicBezTo>
                  <a:pt x="79" y="808"/>
                  <a:pt x="79" y="809"/>
                  <a:pt x="79" y="811"/>
                </a:cubicBezTo>
                <a:cubicBezTo>
                  <a:pt x="79" y="874"/>
                  <a:pt x="79" y="874"/>
                  <a:pt x="79" y="874"/>
                </a:cubicBezTo>
                <a:cubicBezTo>
                  <a:pt x="79" y="877"/>
                  <a:pt x="79" y="877"/>
                  <a:pt x="76" y="878"/>
                </a:cubicBezTo>
                <a:cubicBezTo>
                  <a:pt x="67" y="879"/>
                  <a:pt x="67" y="879"/>
                  <a:pt x="67" y="879"/>
                </a:cubicBezTo>
                <a:cubicBezTo>
                  <a:pt x="67" y="889"/>
                  <a:pt x="67" y="889"/>
                  <a:pt x="67" y="889"/>
                </a:cubicBezTo>
                <a:cubicBezTo>
                  <a:pt x="109" y="889"/>
                  <a:pt x="109" y="889"/>
                  <a:pt x="109" y="889"/>
                </a:cubicBezTo>
                <a:cubicBezTo>
                  <a:pt x="109" y="879"/>
                  <a:pt x="109" y="879"/>
                  <a:pt x="109" y="879"/>
                </a:cubicBezTo>
                <a:cubicBezTo>
                  <a:pt x="99" y="878"/>
                  <a:pt x="99" y="878"/>
                  <a:pt x="99" y="878"/>
                </a:cubicBezTo>
                <a:cubicBezTo>
                  <a:pt x="96" y="877"/>
                  <a:pt x="96" y="877"/>
                  <a:pt x="96" y="874"/>
                </a:cubicBezTo>
                <a:cubicBezTo>
                  <a:pt x="96" y="819"/>
                  <a:pt x="96" y="819"/>
                  <a:pt x="96" y="819"/>
                </a:cubicBezTo>
                <a:cubicBezTo>
                  <a:pt x="104" y="812"/>
                  <a:pt x="114" y="807"/>
                  <a:pt x="124" y="807"/>
                </a:cubicBezTo>
                <a:cubicBezTo>
                  <a:pt x="138" y="807"/>
                  <a:pt x="140" y="818"/>
                  <a:pt x="140" y="830"/>
                </a:cubicBezTo>
                <a:cubicBezTo>
                  <a:pt x="140" y="874"/>
                  <a:pt x="140" y="874"/>
                  <a:pt x="140" y="874"/>
                </a:cubicBezTo>
                <a:cubicBezTo>
                  <a:pt x="140" y="876"/>
                  <a:pt x="139" y="877"/>
                  <a:pt x="137" y="878"/>
                </a:cubicBezTo>
                <a:cubicBezTo>
                  <a:pt x="128" y="879"/>
                  <a:pt x="128" y="879"/>
                  <a:pt x="128" y="879"/>
                </a:cubicBezTo>
                <a:cubicBezTo>
                  <a:pt x="128" y="889"/>
                  <a:pt x="128" y="889"/>
                  <a:pt x="128" y="889"/>
                </a:cubicBezTo>
                <a:cubicBezTo>
                  <a:pt x="170" y="889"/>
                  <a:pt x="170" y="889"/>
                  <a:pt x="170" y="889"/>
                </a:cubicBezTo>
                <a:cubicBezTo>
                  <a:pt x="170" y="879"/>
                  <a:pt x="170" y="879"/>
                  <a:pt x="170" y="879"/>
                </a:cubicBezTo>
                <a:cubicBezTo>
                  <a:pt x="160" y="878"/>
                  <a:pt x="160" y="878"/>
                  <a:pt x="160" y="878"/>
                </a:cubicBezTo>
                <a:cubicBezTo>
                  <a:pt x="157" y="877"/>
                  <a:pt x="157" y="877"/>
                  <a:pt x="157" y="874"/>
                </a:cubicBezTo>
                <a:close/>
                <a:moveTo>
                  <a:pt x="416" y="834"/>
                </a:moveTo>
                <a:cubicBezTo>
                  <a:pt x="404" y="831"/>
                  <a:pt x="393" y="829"/>
                  <a:pt x="393" y="819"/>
                </a:cubicBezTo>
                <a:cubicBezTo>
                  <a:pt x="393" y="811"/>
                  <a:pt x="399" y="805"/>
                  <a:pt x="412" y="805"/>
                </a:cubicBezTo>
                <a:cubicBezTo>
                  <a:pt x="419" y="805"/>
                  <a:pt x="424" y="806"/>
                  <a:pt x="427" y="807"/>
                </a:cubicBezTo>
                <a:cubicBezTo>
                  <a:pt x="428" y="807"/>
                  <a:pt x="428" y="808"/>
                  <a:pt x="429" y="809"/>
                </a:cubicBezTo>
                <a:cubicBezTo>
                  <a:pt x="431" y="821"/>
                  <a:pt x="431" y="821"/>
                  <a:pt x="431" y="821"/>
                </a:cubicBezTo>
                <a:cubicBezTo>
                  <a:pt x="443" y="821"/>
                  <a:pt x="443" y="821"/>
                  <a:pt x="443" y="821"/>
                </a:cubicBezTo>
                <a:cubicBezTo>
                  <a:pt x="443" y="798"/>
                  <a:pt x="443" y="798"/>
                  <a:pt x="443" y="798"/>
                </a:cubicBezTo>
                <a:cubicBezTo>
                  <a:pt x="439" y="796"/>
                  <a:pt x="427" y="792"/>
                  <a:pt x="414" y="792"/>
                </a:cubicBezTo>
                <a:cubicBezTo>
                  <a:pt x="395" y="792"/>
                  <a:pt x="378" y="800"/>
                  <a:pt x="378" y="821"/>
                </a:cubicBezTo>
                <a:cubicBezTo>
                  <a:pt x="378" y="841"/>
                  <a:pt x="394" y="845"/>
                  <a:pt x="408" y="848"/>
                </a:cubicBezTo>
                <a:cubicBezTo>
                  <a:pt x="420" y="851"/>
                  <a:pt x="430" y="854"/>
                  <a:pt x="430" y="865"/>
                </a:cubicBezTo>
                <a:cubicBezTo>
                  <a:pt x="430" y="875"/>
                  <a:pt x="422" y="879"/>
                  <a:pt x="410" y="879"/>
                </a:cubicBezTo>
                <a:cubicBezTo>
                  <a:pt x="401" y="879"/>
                  <a:pt x="394" y="877"/>
                  <a:pt x="392" y="876"/>
                </a:cubicBezTo>
                <a:cubicBezTo>
                  <a:pt x="390" y="876"/>
                  <a:pt x="390" y="875"/>
                  <a:pt x="390" y="874"/>
                </a:cubicBezTo>
                <a:cubicBezTo>
                  <a:pt x="388" y="861"/>
                  <a:pt x="388" y="861"/>
                  <a:pt x="388" y="861"/>
                </a:cubicBezTo>
                <a:cubicBezTo>
                  <a:pt x="375" y="860"/>
                  <a:pt x="375" y="860"/>
                  <a:pt x="375" y="860"/>
                </a:cubicBezTo>
                <a:cubicBezTo>
                  <a:pt x="375" y="885"/>
                  <a:pt x="375" y="885"/>
                  <a:pt x="375" y="885"/>
                </a:cubicBezTo>
                <a:cubicBezTo>
                  <a:pt x="379" y="887"/>
                  <a:pt x="394" y="891"/>
                  <a:pt x="409" y="891"/>
                </a:cubicBezTo>
                <a:cubicBezTo>
                  <a:pt x="428" y="891"/>
                  <a:pt x="446" y="884"/>
                  <a:pt x="446" y="862"/>
                </a:cubicBezTo>
                <a:cubicBezTo>
                  <a:pt x="446" y="842"/>
                  <a:pt x="430" y="838"/>
                  <a:pt x="416" y="834"/>
                </a:cubicBezTo>
                <a:close/>
                <a:moveTo>
                  <a:pt x="324" y="792"/>
                </a:moveTo>
                <a:cubicBezTo>
                  <a:pt x="301" y="792"/>
                  <a:pt x="282" y="808"/>
                  <a:pt x="282" y="842"/>
                </a:cubicBezTo>
                <a:cubicBezTo>
                  <a:pt x="282" y="869"/>
                  <a:pt x="293" y="891"/>
                  <a:pt x="326" y="891"/>
                </a:cubicBezTo>
                <a:cubicBezTo>
                  <a:pt x="339" y="891"/>
                  <a:pt x="350" y="888"/>
                  <a:pt x="360" y="883"/>
                </a:cubicBezTo>
                <a:cubicBezTo>
                  <a:pt x="354" y="870"/>
                  <a:pt x="354" y="870"/>
                  <a:pt x="354" y="870"/>
                </a:cubicBezTo>
                <a:cubicBezTo>
                  <a:pt x="344" y="875"/>
                  <a:pt x="338" y="877"/>
                  <a:pt x="328" y="877"/>
                </a:cubicBezTo>
                <a:cubicBezTo>
                  <a:pt x="308" y="877"/>
                  <a:pt x="300" y="864"/>
                  <a:pt x="300" y="846"/>
                </a:cubicBezTo>
                <a:cubicBezTo>
                  <a:pt x="361" y="846"/>
                  <a:pt x="361" y="846"/>
                  <a:pt x="361" y="846"/>
                </a:cubicBezTo>
                <a:cubicBezTo>
                  <a:pt x="362" y="842"/>
                  <a:pt x="362" y="839"/>
                  <a:pt x="362" y="836"/>
                </a:cubicBezTo>
                <a:cubicBezTo>
                  <a:pt x="362" y="805"/>
                  <a:pt x="346" y="792"/>
                  <a:pt x="324" y="792"/>
                </a:cubicBezTo>
                <a:close/>
                <a:moveTo>
                  <a:pt x="300" y="833"/>
                </a:moveTo>
                <a:cubicBezTo>
                  <a:pt x="301" y="813"/>
                  <a:pt x="312" y="806"/>
                  <a:pt x="324" y="806"/>
                </a:cubicBezTo>
                <a:cubicBezTo>
                  <a:pt x="335" y="806"/>
                  <a:pt x="345" y="812"/>
                  <a:pt x="345" y="833"/>
                </a:cubicBezTo>
                <a:lnTo>
                  <a:pt x="300" y="833"/>
                </a:lnTo>
                <a:close/>
                <a:moveTo>
                  <a:pt x="0" y="766"/>
                </a:moveTo>
                <a:cubicBezTo>
                  <a:pt x="14" y="767"/>
                  <a:pt x="14" y="767"/>
                  <a:pt x="14" y="767"/>
                </a:cubicBezTo>
                <a:cubicBezTo>
                  <a:pt x="16" y="767"/>
                  <a:pt x="17" y="768"/>
                  <a:pt x="17" y="771"/>
                </a:cubicBezTo>
                <a:cubicBezTo>
                  <a:pt x="17" y="874"/>
                  <a:pt x="17" y="874"/>
                  <a:pt x="17" y="874"/>
                </a:cubicBezTo>
                <a:cubicBezTo>
                  <a:pt x="17" y="877"/>
                  <a:pt x="16" y="877"/>
                  <a:pt x="14" y="878"/>
                </a:cubicBezTo>
                <a:cubicBezTo>
                  <a:pt x="0" y="879"/>
                  <a:pt x="0" y="879"/>
                  <a:pt x="0" y="879"/>
                </a:cubicBezTo>
                <a:cubicBezTo>
                  <a:pt x="0" y="889"/>
                  <a:pt x="0" y="889"/>
                  <a:pt x="0" y="889"/>
                </a:cubicBezTo>
                <a:cubicBezTo>
                  <a:pt x="51" y="889"/>
                  <a:pt x="51" y="889"/>
                  <a:pt x="51" y="889"/>
                </a:cubicBezTo>
                <a:cubicBezTo>
                  <a:pt x="51" y="879"/>
                  <a:pt x="51" y="879"/>
                  <a:pt x="51" y="879"/>
                </a:cubicBezTo>
                <a:cubicBezTo>
                  <a:pt x="36" y="877"/>
                  <a:pt x="36" y="877"/>
                  <a:pt x="36" y="877"/>
                </a:cubicBezTo>
                <a:cubicBezTo>
                  <a:pt x="34" y="877"/>
                  <a:pt x="34" y="877"/>
                  <a:pt x="34" y="874"/>
                </a:cubicBezTo>
                <a:cubicBezTo>
                  <a:pt x="34" y="771"/>
                  <a:pt x="34" y="771"/>
                  <a:pt x="34" y="771"/>
                </a:cubicBezTo>
                <a:cubicBezTo>
                  <a:pt x="34" y="768"/>
                  <a:pt x="34" y="767"/>
                  <a:pt x="36" y="767"/>
                </a:cubicBezTo>
                <a:cubicBezTo>
                  <a:pt x="51" y="766"/>
                  <a:pt x="51" y="766"/>
                  <a:pt x="51" y="766"/>
                </a:cubicBezTo>
                <a:cubicBezTo>
                  <a:pt x="51" y="756"/>
                  <a:pt x="51" y="756"/>
                  <a:pt x="51" y="756"/>
                </a:cubicBezTo>
                <a:cubicBezTo>
                  <a:pt x="0" y="756"/>
                  <a:pt x="0" y="756"/>
                  <a:pt x="0" y="756"/>
                </a:cubicBezTo>
                <a:lnTo>
                  <a:pt x="0" y="766"/>
                </a:lnTo>
                <a:close/>
                <a:moveTo>
                  <a:pt x="1492" y="834"/>
                </a:moveTo>
                <a:cubicBezTo>
                  <a:pt x="1480" y="831"/>
                  <a:pt x="1469" y="829"/>
                  <a:pt x="1469" y="819"/>
                </a:cubicBezTo>
                <a:cubicBezTo>
                  <a:pt x="1469" y="811"/>
                  <a:pt x="1475" y="805"/>
                  <a:pt x="1488" y="805"/>
                </a:cubicBezTo>
                <a:cubicBezTo>
                  <a:pt x="1494" y="805"/>
                  <a:pt x="1500" y="806"/>
                  <a:pt x="1502" y="807"/>
                </a:cubicBezTo>
                <a:cubicBezTo>
                  <a:pt x="1504" y="807"/>
                  <a:pt x="1504" y="808"/>
                  <a:pt x="1504" y="809"/>
                </a:cubicBezTo>
                <a:cubicBezTo>
                  <a:pt x="1506" y="821"/>
                  <a:pt x="1506" y="821"/>
                  <a:pt x="1506" y="821"/>
                </a:cubicBezTo>
                <a:cubicBezTo>
                  <a:pt x="1519" y="821"/>
                  <a:pt x="1519" y="821"/>
                  <a:pt x="1519" y="821"/>
                </a:cubicBezTo>
                <a:cubicBezTo>
                  <a:pt x="1519" y="798"/>
                  <a:pt x="1519" y="798"/>
                  <a:pt x="1519" y="798"/>
                </a:cubicBezTo>
                <a:cubicBezTo>
                  <a:pt x="1515" y="796"/>
                  <a:pt x="1503" y="792"/>
                  <a:pt x="1490" y="792"/>
                </a:cubicBezTo>
                <a:cubicBezTo>
                  <a:pt x="1471" y="792"/>
                  <a:pt x="1453" y="800"/>
                  <a:pt x="1453" y="821"/>
                </a:cubicBezTo>
                <a:cubicBezTo>
                  <a:pt x="1453" y="841"/>
                  <a:pt x="1469" y="845"/>
                  <a:pt x="1484" y="848"/>
                </a:cubicBezTo>
                <a:cubicBezTo>
                  <a:pt x="1495" y="851"/>
                  <a:pt x="1506" y="854"/>
                  <a:pt x="1506" y="865"/>
                </a:cubicBezTo>
                <a:cubicBezTo>
                  <a:pt x="1506" y="875"/>
                  <a:pt x="1498" y="879"/>
                  <a:pt x="1486" y="879"/>
                </a:cubicBezTo>
                <a:cubicBezTo>
                  <a:pt x="1477" y="879"/>
                  <a:pt x="1470" y="877"/>
                  <a:pt x="1468" y="876"/>
                </a:cubicBezTo>
                <a:cubicBezTo>
                  <a:pt x="1466" y="876"/>
                  <a:pt x="1466" y="875"/>
                  <a:pt x="1465" y="874"/>
                </a:cubicBezTo>
                <a:cubicBezTo>
                  <a:pt x="1463" y="861"/>
                  <a:pt x="1463" y="861"/>
                  <a:pt x="1463" y="861"/>
                </a:cubicBezTo>
                <a:cubicBezTo>
                  <a:pt x="1451" y="860"/>
                  <a:pt x="1451" y="860"/>
                  <a:pt x="1451" y="860"/>
                </a:cubicBezTo>
                <a:cubicBezTo>
                  <a:pt x="1451" y="885"/>
                  <a:pt x="1451" y="885"/>
                  <a:pt x="1451" y="885"/>
                </a:cubicBezTo>
                <a:cubicBezTo>
                  <a:pt x="1454" y="887"/>
                  <a:pt x="1469" y="891"/>
                  <a:pt x="1484" y="891"/>
                </a:cubicBezTo>
                <a:cubicBezTo>
                  <a:pt x="1504" y="891"/>
                  <a:pt x="1522" y="884"/>
                  <a:pt x="1522" y="862"/>
                </a:cubicBezTo>
                <a:cubicBezTo>
                  <a:pt x="1522" y="842"/>
                  <a:pt x="1506" y="838"/>
                  <a:pt x="1492" y="834"/>
                </a:cubicBezTo>
                <a:close/>
                <a:moveTo>
                  <a:pt x="1293" y="807"/>
                </a:moveTo>
                <a:cubicBezTo>
                  <a:pt x="1292" y="807"/>
                  <a:pt x="1292" y="807"/>
                  <a:pt x="1292" y="807"/>
                </a:cubicBezTo>
                <a:cubicBezTo>
                  <a:pt x="1290" y="794"/>
                  <a:pt x="1290" y="794"/>
                  <a:pt x="1290" y="794"/>
                </a:cubicBezTo>
                <a:cubicBezTo>
                  <a:pt x="1266" y="794"/>
                  <a:pt x="1266" y="794"/>
                  <a:pt x="1266" y="794"/>
                </a:cubicBezTo>
                <a:cubicBezTo>
                  <a:pt x="1265" y="804"/>
                  <a:pt x="1265" y="804"/>
                  <a:pt x="1265" y="804"/>
                </a:cubicBezTo>
                <a:cubicBezTo>
                  <a:pt x="1275" y="808"/>
                  <a:pt x="1275" y="808"/>
                  <a:pt x="1275" y="808"/>
                </a:cubicBezTo>
                <a:cubicBezTo>
                  <a:pt x="1277" y="808"/>
                  <a:pt x="1278" y="809"/>
                  <a:pt x="1278" y="811"/>
                </a:cubicBezTo>
                <a:cubicBezTo>
                  <a:pt x="1278" y="874"/>
                  <a:pt x="1278" y="874"/>
                  <a:pt x="1278" y="874"/>
                </a:cubicBezTo>
                <a:cubicBezTo>
                  <a:pt x="1278" y="877"/>
                  <a:pt x="1277" y="877"/>
                  <a:pt x="1275" y="878"/>
                </a:cubicBezTo>
                <a:cubicBezTo>
                  <a:pt x="1265" y="879"/>
                  <a:pt x="1265" y="879"/>
                  <a:pt x="1265" y="879"/>
                </a:cubicBezTo>
                <a:cubicBezTo>
                  <a:pt x="1265" y="889"/>
                  <a:pt x="1265" y="889"/>
                  <a:pt x="1265" y="889"/>
                </a:cubicBezTo>
                <a:cubicBezTo>
                  <a:pt x="1314" y="889"/>
                  <a:pt x="1314" y="889"/>
                  <a:pt x="1314" y="889"/>
                </a:cubicBezTo>
                <a:cubicBezTo>
                  <a:pt x="1314" y="879"/>
                  <a:pt x="1314" y="879"/>
                  <a:pt x="1314" y="879"/>
                </a:cubicBezTo>
                <a:cubicBezTo>
                  <a:pt x="1297" y="877"/>
                  <a:pt x="1297" y="877"/>
                  <a:pt x="1297" y="877"/>
                </a:cubicBezTo>
                <a:cubicBezTo>
                  <a:pt x="1294" y="877"/>
                  <a:pt x="1294" y="877"/>
                  <a:pt x="1294" y="874"/>
                </a:cubicBezTo>
                <a:cubicBezTo>
                  <a:pt x="1294" y="818"/>
                  <a:pt x="1294" y="818"/>
                  <a:pt x="1294" y="818"/>
                </a:cubicBezTo>
                <a:cubicBezTo>
                  <a:pt x="1299" y="814"/>
                  <a:pt x="1308" y="807"/>
                  <a:pt x="1316" y="807"/>
                </a:cubicBezTo>
                <a:cubicBezTo>
                  <a:pt x="1318" y="807"/>
                  <a:pt x="1318" y="807"/>
                  <a:pt x="1318" y="809"/>
                </a:cubicBezTo>
                <a:cubicBezTo>
                  <a:pt x="1321" y="821"/>
                  <a:pt x="1321" y="821"/>
                  <a:pt x="1321" y="821"/>
                </a:cubicBezTo>
                <a:cubicBezTo>
                  <a:pt x="1334" y="822"/>
                  <a:pt x="1334" y="822"/>
                  <a:pt x="1334" y="822"/>
                </a:cubicBezTo>
                <a:cubicBezTo>
                  <a:pt x="1334" y="794"/>
                  <a:pt x="1334" y="794"/>
                  <a:pt x="1334" y="794"/>
                </a:cubicBezTo>
                <a:cubicBezTo>
                  <a:pt x="1330" y="793"/>
                  <a:pt x="1325" y="792"/>
                  <a:pt x="1320" y="792"/>
                </a:cubicBezTo>
                <a:cubicBezTo>
                  <a:pt x="1308" y="792"/>
                  <a:pt x="1299" y="800"/>
                  <a:pt x="1293" y="807"/>
                </a:cubicBezTo>
                <a:close/>
                <a:moveTo>
                  <a:pt x="742" y="792"/>
                </a:moveTo>
                <a:cubicBezTo>
                  <a:pt x="719" y="792"/>
                  <a:pt x="700" y="808"/>
                  <a:pt x="700" y="842"/>
                </a:cubicBezTo>
                <a:cubicBezTo>
                  <a:pt x="700" y="869"/>
                  <a:pt x="711" y="891"/>
                  <a:pt x="744" y="891"/>
                </a:cubicBezTo>
                <a:cubicBezTo>
                  <a:pt x="757" y="891"/>
                  <a:pt x="768" y="888"/>
                  <a:pt x="778" y="883"/>
                </a:cubicBezTo>
                <a:cubicBezTo>
                  <a:pt x="772" y="870"/>
                  <a:pt x="772" y="870"/>
                  <a:pt x="772" y="870"/>
                </a:cubicBezTo>
                <a:cubicBezTo>
                  <a:pt x="763" y="875"/>
                  <a:pt x="756" y="877"/>
                  <a:pt x="746" y="877"/>
                </a:cubicBezTo>
                <a:cubicBezTo>
                  <a:pt x="726" y="877"/>
                  <a:pt x="718" y="864"/>
                  <a:pt x="718" y="846"/>
                </a:cubicBezTo>
                <a:cubicBezTo>
                  <a:pt x="779" y="846"/>
                  <a:pt x="779" y="846"/>
                  <a:pt x="779" y="846"/>
                </a:cubicBezTo>
                <a:cubicBezTo>
                  <a:pt x="780" y="842"/>
                  <a:pt x="780" y="839"/>
                  <a:pt x="780" y="836"/>
                </a:cubicBezTo>
                <a:cubicBezTo>
                  <a:pt x="780" y="805"/>
                  <a:pt x="764" y="792"/>
                  <a:pt x="742" y="792"/>
                </a:cubicBezTo>
                <a:close/>
                <a:moveTo>
                  <a:pt x="718" y="833"/>
                </a:moveTo>
                <a:cubicBezTo>
                  <a:pt x="719" y="813"/>
                  <a:pt x="730" y="806"/>
                  <a:pt x="742" y="806"/>
                </a:cubicBezTo>
                <a:cubicBezTo>
                  <a:pt x="753" y="806"/>
                  <a:pt x="763" y="812"/>
                  <a:pt x="763" y="833"/>
                </a:cubicBezTo>
                <a:lnTo>
                  <a:pt x="718" y="833"/>
                </a:lnTo>
                <a:close/>
                <a:moveTo>
                  <a:pt x="1339" y="571"/>
                </a:moveTo>
                <a:cubicBezTo>
                  <a:pt x="1234" y="571"/>
                  <a:pt x="1164" y="486"/>
                  <a:pt x="1164" y="359"/>
                </a:cubicBezTo>
                <a:cubicBezTo>
                  <a:pt x="1164" y="244"/>
                  <a:pt x="1237" y="165"/>
                  <a:pt x="1342" y="165"/>
                </a:cubicBezTo>
                <a:cubicBezTo>
                  <a:pt x="1408" y="165"/>
                  <a:pt x="1461" y="199"/>
                  <a:pt x="1490" y="261"/>
                </a:cubicBezTo>
                <a:cubicBezTo>
                  <a:pt x="1494" y="261"/>
                  <a:pt x="1494" y="261"/>
                  <a:pt x="1494" y="261"/>
                </a:cubicBezTo>
                <a:cubicBezTo>
                  <a:pt x="1495" y="260"/>
                  <a:pt x="1495" y="260"/>
                  <a:pt x="1495" y="260"/>
                </a:cubicBezTo>
                <a:cubicBezTo>
                  <a:pt x="1509" y="227"/>
                  <a:pt x="1523" y="199"/>
                  <a:pt x="1543" y="170"/>
                </a:cubicBezTo>
                <a:cubicBezTo>
                  <a:pt x="1526" y="160"/>
                  <a:pt x="1526" y="160"/>
                  <a:pt x="1526" y="160"/>
                </a:cubicBezTo>
                <a:cubicBezTo>
                  <a:pt x="1521" y="167"/>
                  <a:pt x="1517" y="173"/>
                  <a:pt x="1512" y="181"/>
                </a:cubicBezTo>
                <a:cubicBezTo>
                  <a:pt x="1500" y="176"/>
                  <a:pt x="1477" y="167"/>
                  <a:pt x="1463" y="162"/>
                </a:cubicBezTo>
                <a:cubicBezTo>
                  <a:pt x="1429" y="151"/>
                  <a:pt x="1387" y="139"/>
                  <a:pt x="1330" y="139"/>
                </a:cubicBezTo>
                <a:cubicBezTo>
                  <a:pt x="1185" y="139"/>
                  <a:pt x="1080" y="243"/>
                  <a:pt x="1080" y="386"/>
                </a:cubicBezTo>
                <a:cubicBezTo>
                  <a:pt x="1080" y="533"/>
                  <a:pt x="1200" y="610"/>
                  <a:pt x="1319" y="610"/>
                </a:cubicBezTo>
                <a:cubicBezTo>
                  <a:pt x="1412" y="610"/>
                  <a:pt x="1486" y="560"/>
                  <a:pt x="1522" y="495"/>
                </a:cubicBezTo>
                <a:cubicBezTo>
                  <a:pt x="1509" y="482"/>
                  <a:pt x="1509" y="482"/>
                  <a:pt x="1509" y="482"/>
                </a:cubicBezTo>
                <a:cubicBezTo>
                  <a:pt x="1467" y="544"/>
                  <a:pt x="1412" y="571"/>
                  <a:pt x="1339" y="571"/>
                </a:cubicBezTo>
                <a:close/>
                <a:moveTo>
                  <a:pt x="1425" y="874"/>
                </a:moveTo>
                <a:cubicBezTo>
                  <a:pt x="1397" y="828"/>
                  <a:pt x="1397" y="828"/>
                  <a:pt x="1397" y="828"/>
                </a:cubicBezTo>
                <a:cubicBezTo>
                  <a:pt x="1414" y="809"/>
                  <a:pt x="1414" y="809"/>
                  <a:pt x="1414" y="809"/>
                </a:cubicBezTo>
                <a:cubicBezTo>
                  <a:pt x="1415" y="807"/>
                  <a:pt x="1416" y="807"/>
                  <a:pt x="1418" y="806"/>
                </a:cubicBezTo>
                <a:cubicBezTo>
                  <a:pt x="1429" y="804"/>
                  <a:pt x="1429" y="804"/>
                  <a:pt x="1429" y="804"/>
                </a:cubicBezTo>
                <a:cubicBezTo>
                  <a:pt x="1429" y="794"/>
                  <a:pt x="1429" y="794"/>
                  <a:pt x="1429" y="794"/>
                </a:cubicBezTo>
                <a:cubicBezTo>
                  <a:pt x="1408" y="794"/>
                  <a:pt x="1408" y="794"/>
                  <a:pt x="1408" y="794"/>
                </a:cubicBezTo>
                <a:cubicBezTo>
                  <a:pt x="1369" y="838"/>
                  <a:pt x="1369" y="838"/>
                  <a:pt x="1369" y="838"/>
                </a:cubicBezTo>
                <a:cubicBezTo>
                  <a:pt x="1369" y="750"/>
                  <a:pt x="1369" y="750"/>
                  <a:pt x="1369" y="750"/>
                </a:cubicBezTo>
                <a:cubicBezTo>
                  <a:pt x="1341" y="750"/>
                  <a:pt x="1341" y="750"/>
                  <a:pt x="1341" y="750"/>
                </a:cubicBezTo>
                <a:cubicBezTo>
                  <a:pt x="1339" y="760"/>
                  <a:pt x="1339" y="760"/>
                  <a:pt x="1339" y="760"/>
                </a:cubicBezTo>
                <a:cubicBezTo>
                  <a:pt x="1350" y="763"/>
                  <a:pt x="1350" y="763"/>
                  <a:pt x="1350" y="763"/>
                </a:cubicBezTo>
                <a:cubicBezTo>
                  <a:pt x="1352" y="764"/>
                  <a:pt x="1352" y="765"/>
                  <a:pt x="1352" y="767"/>
                </a:cubicBezTo>
                <a:cubicBezTo>
                  <a:pt x="1352" y="874"/>
                  <a:pt x="1352" y="874"/>
                  <a:pt x="1352" y="874"/>
                </a:cubicBezTo>
                <a:cubicBezTo>
                  <a:pt x="1352" y="877"/>
                  <a:pt x="1352" y="877"/>
                  <a:pt x="1350" y="878"/>
                </a:cubicBezTo>
                <a:cubicBezTo>
                  <a:pt x="1338" y="879"/>
                  <a:pt x="1338" y="879"/>
                  <a:pt x="1338" y="879"/>
                </a:cubicBezTo>
                <a:cubicBezTo>
                  <a:pt x="1338" y="889"/>
                  <a:pt x="1338" y="889"/>
                  <a:pt x="1338" y="889"/>
                </a:cubicBezTo>
                <a:cubicBezTo>
                  <a:pt x="1383" y="889"/>
                  <a:pt x="1383" y="889"/>
                  <a:pt x="1383" y="889"/>
                </a:cubicBezTo>
                <a:cubicBezTo>
                  <a:pt x="1383" y="879"/>
                  <a:pt x="1383" y="879"/>
                  <a:pt x="1383" y="879"/>
                </a:cubicBezTo>
                <a:cubicBezTo>
                  <a:pt x="1372" y="878"/>
                  <a:pt x="1372" y="878"/>
                  <a:pt x="1372" y="878"/>
                </a:cubicBezTo>
                <a:cubicBezTo>
                  <a:pt x="1369" y="877"/>
                  <a:pt x="1369" y="877"/>
                  <a:pt x="1369" y="874"/>
                </a:cubicBezTo>
                <a:cubicBezTo>
                  <a:pt x="1369" y="857"/>
                  <a:pt x="1369" y="857"/>
                  <a:pt x="1369" y="857"/>
                </a:cubicBezTo>
                <a:cubicBezTo>
                  <a:pt x="1385" y="839"/>
                  <a:pt x="1385" y="839"/>
                  <a:pt x="1385" y="839"/>
                </a:cubicBezTo>
                <a:cubicBezTo>
                  <a:pt x="1408" y="877"/>
                  <a:pt x="1408" y="877"/>
                  <a:pt x="1408" y="877"/>
                </a:cubicBezTo>
                <a:cubicBezTo>
                  <a:pt x="1396" y="879"/>
                  <a:pt x="1396" y="879"/>
                  <a:pt x="1396" y="879"/>
                </a:cubicBezTo>
                <a:cubicBezTo>
                  <a:pt x="1396" y="889"/>
                  <a:pt x="1396" y="889"/>
                  <a:pt x="1396" y="889"/>
                </a:cubicBezTo>
                <a:cubicBezTo>
                  <a:pt x="1440" y="889"/>
                  <a:pt x="1440" y="889"/>
                  <a:pt x="1440" y="889"/>
                </a:cubicBezTo>
                <a:cubicBezTo>
                  <a:pt x="1440" y="879"/>
                  <a:pt x="1440" y="879"/>
                  <a:pt x="1440" y="879"/>
                </a:cubicBezTo>
                <a:cubicBezTo>
                  <a:pt x="1430" y="877"/>
                  <a:pt x="1430" y="877"/>
                  <a:pt x="1430" y="877"/>
                </a:cubicBezTo>
                <a:cubicBezTo>
                  <a:pt x="1427" y="877"/>
                  <a:pt x="1426" y="876"/>
                  <a:pt x="1425" y="874"/>
                </a:cubicBezTo>
                <a:close/>
                <a:moveTo>
                  <a:pt x="945" y="877"/>
                </a:moveTo>
                <a:cubicBezTo>
                  <a:pt x="935" y="877"/>
                  <a:pt x="932" y="873"/>
                  <a:pt x="932" y="861"/>
                </a:cubicBezTo>
                <a:cubicBezTo>
                  <a:pt x="932" y="807"/>
                  <a:pt x="932" y="807"/>
                  <a:pt x="932" y="807"/>
                </a:cubicBezTo>
                <a:cubicBezTo>
                  <a:pt x="961" y="807"/>
                  <a:pt x="961" y="807"/>
                  <a:pt x="961" y="807"/>
                </a:cubicBezTo>
                <a:cubicBezTo>
                  <a:pt x="961" y="794"/>
                  <a:pt x="961" y="794"/>
                  <a:pt x="961" y="794"/>
                </a:cubicBezTo>
                <a:cubicBezTo>
                  <a:pt x="934" y="794"/>
                  <a:pt x="934" y="794"/>
                  <a:pt x="934" y="794"/>
                </a:cubicBezTo>
                <a:cubicBezTo>
                  <a:pt x="932" y="794"/>
                  <a:pt x="932" y="794"/>
                  <a:pt x="932" y="792"/>
                </a:cubicBezTo>
                <a:cubicBezTo>
                  <a:pt x="932" y="770"/>
                  <a:pt x="932" y="770"/>
                  <a:pt x="932" y="770"/>
                </a:cubicBezTo>
                <a:cubicBezTo>
                  <a:pt x="921" y="770"/>
                  <a:pt x="921" y="770"/>
                  <a:pt x="921" y="770"/>
                </a:cubicBezTo>
                <a:cubicBezTo>
                  <a:pt x="919" y="789"/>
                  <a:pt x="915" y="795"/>
                  <a:pt x="900" y="796"/>
                </a:cubicBezTo>
                <a:cubicBezTo>
                  <a:pt x="900" y="807"/>
                  <a:pt x="900" y="807"/>
                  <a:pt x="900" y="807"/>
                </a:cubicBezTo>
                <a:cubicBezTo>
                  <a:pt x="914" y="807"/>
                  <a:pt x="914" y="807"/>
                  <a:pt x="914" y="807"/>
                </a:cubicBezTo>
                <a:cubicBezTo>
                  <a:pt x="915" y="807"/>
                  <a:pt x="915" y="808"/>
                  <a:pt x="915" y="809"/>
                </a:cubicBezTo>
                <a:cubicBezTo>
                  <a:pt x="915" y="866"/>
                  <a:pt x="915" y="866"/>
                  <a:pt x="915" y="866"/>
                </a:cubicBezTo>
                <a:cubicBezTo>
                  <a:pt x="915" y="883"/>
                  <a:pt x="923" y="891"/>
                  <a:pt x="941" y="891"/>
                </a:cubicBezTo>
                <a:cubicBezTo>
                  <a:pt x="950" y="891"/>
                  <a:pt x="959" y="888"/>
                  <a:pt x="966" y="885"/>
                </a:cubicBezTo>
                <a:cubicBezTo>
                  <a:pt x="962" y="874"/>
                  <a:pt x="962" y="874"/>
                  <a:pt x="962" y="874"/>
                </a:cubicBezTo>
                <a:cubicBezTo>
                  <a:pt x="957" y="876"/>
                  <a:pt x="951" y="877"/>
                  <a:pt x="945" y="877"/>
                </a:cubicBezTo>
                <a:close/>
                <a:moveTo>
                  <a:pt x="1211" y="792"/>
                </a:moveTo>
                <a:cubicBezTo>
                  <a:pt x="1179" y="792"/>
                  <a:pt x="1164" y="812"/>
                  <a:pt x="1164" y="841"/>
                </a:cubicBezTo>
                <a:cubicBezTo>
                  <a:pt x="1164" y="870"/>
                  <a:pt x="1177" y="891"/>
                  <a:pt x="1209" y="891"/>
                </a:cubicBezTo>
                <a:cubicBezTo>
                  <a:pt x="1240" y="891"/>
                  <a:pt x="1254" y="871"/>
                  <a:pt x="1254" y="840"/>
                </a:cubicBezTo>
                <a:cubicBezTo>
                  <a:pt x="1254" y="813"/>
                  <a:pt x="1242" y="792"/>
                  <a:pt x="1211" y="792"/>
                </a:cubicBezTo>
                <a:close/>
                <a:moveTo>
                  <a:pt x="1209" y="878"/>
                </a:moveTo>
                <a:cubicBezTo>
                  <a:pt x="1191" y="878"/>
                  <a:pt x="1182" y="866"/>
                  <a:pt x="1182" y="841"/>
                </a:cubicBezTo>
                <a:cubicBezTo>
                  <a:pt x="1182" y="817"/>
                  <a:pt x="1192" y="806"/>
                  <a:pt x="1210" y="806"/>
                </a:cubicBezTo>
                <a:cubicBezTo>
                  <a:pt x="1228" y="806"/>
                  <a:pt x="1237" y="817"/>
                  <a:pt x="1237" y="841"/>
                </a:cubicBezTo>
                <a:cubicBezTo>
                  <a:pt x="1237" y="866"/>
                  <a:pt x="1227" y="878"/>
                  <a:pt x="1209" y="878"/>
                </a:cubicBezTo>
                <a:close/>
                <a:moveTo>
                  <a:pt x="883" y="874"/>
                </a:moveTo>
                <a:cubicBezTo>
                  <a:pt x="883" y="826"/>
                  <a:pt x="883" y="826"/>
                  <a:pt x="883" y="826"/>
                </a:cubicBezTo>
                <a:cubicBezTo>
                  <a:pt x="883" y="806"/>
                  <a:pt x="875" y="792"/>
                  <a:pt x="854" y="792"/>
                </a:cubicBezTo>
                <a:cubicBezTo>
                  <a:pt x="841" y="792"/>
                  <a:pt x="830" y="799"/>
                  <a:pt x="820" y="805"/>
                </a:cubicBezTo>
                <a:cubicBezTo>
                  <a:pt x="819" y="805"/>
                  <a:pt x="819" y="805"/>
                  <a:pt x="819" y="805"/>
                </a:cubicBezTo>
                <a:cubicBezTo>
                  <a:pt x="818" y="794"/>
                  <a:pt x="818" y="794"/>
                  <a:pt x="818" y="794"/>
                </a:cubicBezTo>
                <a:cubicBezTo>
                  <a:pt x="794" y="794"/>
                  <a:pt x="794" y="794"/>
                  <a:pt x="794" y="794"/>
                </a:cubicBezTo>
                <a:cubicBezTo>
                  <a:pt x="792" y="804"/>
                  <a:pt x="792" y="804"/>
                  <a:pt x="792" y="804"/>
                </a:cubicBezTo>
                <a:cubicBezTo>
                  <a:pt x="803" y="808"/>
                  <a:pt x="803" y="808"/>
                  <a:pt x="803" y="808"/>
                </a:cubicBezTo>
                <a:cubicBezTo>
                  <a:pt x="805" y="808"/>
                  <a:pt x="805" y="809"/>
                  <a:pt x="805" y="811"/>
                </a:cubicBezTo>
                <a:cubicBezTo>
                  <a:pt x="805" y="874"/>
                  <a:pt x="805" y="874"/>
                  <a:pt x="805" y="874"/>
                </a:cubicBezTo>
                <a:cubicBezTo>
                  <a:pt x="805" y="877"/>
                  <a:pt x="805" y="877"/>
                  <a:pt x="802" y="878"/>
                </a:cubicBezTo>
                <a:cubicBezTo>
                  <a:pt x="793" y="879"/>
                  <a:pt x="793" y="879"/>
                  <a:pt x="793" y="879"/>
                </a:cubicBezTo>
                <a:cubicBezTo>
                  <a:pt x="793" y="889"/>
                  <a:pt x="793" y="889"/>
                  <a:pt x="793" y="889"/>
                </a:cubicBezTo>
                <a:cubicBezTo>
                  <a:pt x="835" y="889"/>
                  <a:pt x="835" y="889"/>
                  <a:pt x="835" y="889"/>
                </a:cubicBezTo>
                <a:cubicBezTo>
                  <a:pt x="835" y="879"/>
                  <a:pt x="835" y="879"/>
                  <a:pt x="835" y="879"/>
                </a:cubicBezTo>
                <a:cubicBezTo>
                  <a:pt x="825" y="878"/>
                  <a:pt x="825" y="878"/>
                  <a:pt x="825" y="878"/>
                </a:cubicBezTo>
                <a:cubicBezTo>
                  <a:pt x="822" y="877"/>
                  <a:pt x="822" y="877"/>
                  <a:pt x="822" y="874"/>
                </a:cubicBezTo>
                <a:cubicBezTo>
                  <a:pt x="822" y="819"/>
                  <a:pt x="822" y="819"/>
                  <a:pt x="822" y="819"/>
                </a:cubicBezTo>
                <a:cubicBezTo>
                  <a:pt x="830" y="812"/>
                  <a:pt x="840" y="807"/>
                  <a:pt x="850" y="807"/>
                </a:cubicBezTo>
                <a:cubicBezTo>
                  <a:pt x="864" y="807"/>
                  <a:pt x="866" y="818"/>
                  <a:pt x="866" y="830"/>
                </a:cubicBezTo>
                <a:cubicBezTo>
                  <a:pt x="866" y="874"/>
                  <a:pt x="866" y="874"/>
                  <a:pt x="866" y="874"/>
                </a:cubicBezTo>
                <a:cubicBezTo>
                  <a:pt x="866" y="876"/>
                  <a:pt x="865" y="877"/>
                  <a:pt x="863" y="878"/>
                </a:cubicBezTo>
                <a:cubicBezTo>
                  <a:pt x="854" y="879"/>
                  <a:pt x="854" y="879"/>
                  <a:pt x="854" y="879"/>
                </a:cubicBezTo>
                <a:cubicBezTo>
                  <a:pt x="854" y="889"/>
                  <a:pt x="854" y="889"/>
                  <a:pt x="854" y="889"/>
                </a:cubicBezTo>
                <a:cubicBezTo>
                  <a:pt x="896" y="889"/>
                  <a:pt x="896" y="889"/>
                  <a:pt x="896" y="889"/>
                </a:cubicBezTo>
                <a:cubicBezTo>
                  <a:pt x="896" y="879"/>
                  <a:pt x="896" y="879"/>
                  <a:pt x="896" y="879"/>
                </a:cubicBezTo>
                <a:cubicBezTo>
                  <a:pt x="886" y="878"/>
                  <a:pt x="886" y="878"/>
                  <a:pt x="886" y="878"/>
                </a:cubicBezTo>
                <a:cubicBezTo>
                  <a:pt x="883" y="877"/>
                  <a:pt x="883" y="877"/>
                  <a:pt x="883" y="874"/>
                </a:cubicBezTo>
                <a:close/>
                <a:moveTo>
                  <a:pt x="1121" y="804"/>
                </a:moveTo>
                <a:cubicBezTo>
                  <a:pt x="1133" y="806"/>
                  <a:pt x="1133" y="806"/>
                  <a:pt x="1133" y="806"/>
                </a:cubicBezTo>
                <a:cubicBezTo>
                  <a:pt x="1113" y="872"/>
                  <a:pt x="1113" y="872"/>
                  <a:pt x="1113" y="872"/>
                </a:cubicBezTo>
                <a:cubicBezTo>
                  <a:pt x="1095" y="797"/>
                  <a:pt x="1095" y="797"/>
                  <a:pt x="1095" y="797"/>
                </a:cubicBezTo>
                <a:cubicBezTo>
                  <a:pt x="1076" y="797"/>
                  <a:pt x="1076" y="797"/>
                  <a:pt x="1076" y="797"/>
                </a:cubicBezTo>
                <a:cubicBezTo>
                  <a:pt x="1055" y="872"/>
                  <a:pt x="1055" y="872"/>
                  <a:pt x="1055" y="872"/>
                </a:cubicBezTo>
                <a:cubicBezTo>
                  <a:pt x="1034" y="806"/>
                  <a:pt x="1034" y="806"/>
                  <a:pt x="1034" y="806"/>
                </a:cubicBezTo>
                <a:cubicBezTo>
                  <a:pt x="1046" y="804"/>
                  <a:pt x="1046" y="804"/>
                  <a:pt x="1046" y="804"/>
                </a:cubicBezTo>
                <a:cubicBezTo>
                  <a:pt x="1046" y="794"/>
                  <a:pt x="1046" y="794"/>
                  <a:pt x="1046" y="794"/>
                </a:cubicBezTo>
                <a:cubicBezTo>
                  <a:pt x="1009" y="794"/>
                  <a:pt x="1009" y="794"/>
                  <a:pt x="1009" y="794"/>
                </a:cubicBezTo>
                <a:cubicBezTo>
                  <a:pt x="1007" y="804"/>
                  <a:pt x="1007" y="804"/>
                  <a:pt x="1007" y="804"/>
                </a:cubicBezTo>
                <a:cubicBezTo>
                  <a:pt x="1014" y="806"/>
                  <a:pt x="1014" y="806"/>
                  <a:pt x="1014" y="806"/>
                </a:cubicBezTo>
                <a:cubicBezTo>
                  <a:pt x="1017" y="807"/>
                  <a:pt x="1018" y="807"/>
                  <a:pt x="1018" y="809"/>
                </a:cubicBezTo>
                <a:cubicBezTo>
                  <a:pt x="1044" y="889"/>
                  <a:pt x="1044" y="889"/>
                  <a:pt x="1044" y="889"/>
                </a:cubicBezTo>
                <a:cubicBezTo>
                  <a:pt x="1065" y="889"/>
                  <a:pt x="1065" y="889"/>
                  <a:pt x="1065" y="889"/>
                </a:cubicBezTo>
                <a:cubicBezTo>
                  <a:pt x="1085" y="816"/>
                  <a:pt x="1085" y="816"/>
                  <a:pt x="1085" y="816"/>
                </a:cubicBezTo>
                <a:cubicBezTo>
                  <a:pt x="1102" y="889"/>
                  <a:pt x="1102" y="889"/>
                  <a:pt x="1102" y="889"/>
                </a:cubicBezTo>
                <a:cubicBezTo>
                  <a:pt x="1122" y="889"/>
                  <a:pt x="1122" y="889"/>
                  <a:pt x="1122" y="889"/>
                </a:cubicBezTo>
                <a:cubicBezTo>
                  <a:pt x="1147" y="809"/>
                  <a:pt x="1147" y="809"/>
                  <a:pt x="1147" y="809"/>
                </a:cubicBezTo>
                <a:cubicBezTo>
                  <a:pt x="1148" y="807"/>
                  <a:pt x="1148" y="806"/>
                  <a:pt x="1151" y="806"/>
                </a:cubicBezTo>
                <a:cubicBezTo>
                  <a:pt x="1158" y="804"/>
                  <a:pt x="1158" y="804"/>
                  <a:pt x="1158" y="804"/>
                </a:cubicBezTo>
                <a:cubicBezTo>
                  <a:pt x="1158" y="794"/>
                  <a:pt x="1158" y="794"/>
                  <a:pt x="1158" y="794"/>
                </a:cubicBezTo>
                <a:cubicBezTo>
                  <a:pt x="1123" y="794"/>
                  <a:pt x="1123" y="794"/>
                  <a:pt x="1123" y="794"/>
                </a:cubicBezTo>
                <a:lnTo>
                  <a:pt x="1121" y="8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123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002400" y="-237"/>
            <a:ext cx="6254882" cy="6867016"/>
          </a:xfrm>
          <a:custGeom>
            <a:avLst/>
            <a:gdLst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0 w 5138737"/>
              <a:gd name="connsiteY4" fmla="*/ 6858000 h 6858000"/>
              <a:gd name="connsiteX5" fmla="*/ 2540335 w 5138737"/>
              <a:gd name="connsiteY5" fmla="*/ 3429000 h 6858000"/>
              <a:gd name="connsiteX6" fmla="*/ 0 w 5138737"/>
              <a:gd name="connsiteY6" fmla="*/ 0 h 6858000"/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2590630 w 5138737"/>
              <a:gd name="connsiteY4" fmla="*/ 6792686 h 6858000"/>
              <a:gd name="connsiteX5" fmla="*/ 0 w 5138737"/>
              <a:gd name="connsiteY5" fmla="*/ 6858000 h 6858000"/>
              <a:gd name="connsiteX6" fmla="*/ 2540335 w 5138737"/>
              <a:gd name="connsiteY6" fmla="*/ 3429000 h 6858000"/>
              <a:gd name="connsiteX7" fmla="*/ 0 w 5138737"/>
              <a:gd name="connsiteY7" fmla="*/ 0 h 6858000"/>
              <a:gd name="connsiteX0" fmla="*/ 0 w 5138737"/>
              <a:gd name="connsiteY0" fmla="*/ 0 h 7199086"/>
              <a:gd name="connsiteX1" fmla="*/ 2598402 w 5138737"/>
              <a:gd name="connsiteY1" fmla="*/ 0 h 7199086"/>
              <a:gd name="connsiteX2" fmla="*/ 5138737 w 5138737"/>
              <a:gd name="connsiteY2" fmla="*/ 3429000 h 7199086"/>
              <a:gd name="connsiteX3" fmla="*/ 2598402 w 5138737"/>
              <a:gd name="connsiteY3" fmla="*/ 6858000 h 7199086"/>
              <a:gd name="connsiteX4" fmla="*/ 2605144 w 5138737"/>
              <a:gd name="connsiteY4" fmla="*/ 7199086 h 7199086"/>
              <a:gd name="connsiteX5" fmla="*/ 0 w 5138737"/>
              <a:gd name="connsiteY5" fmla="*/ 6858000 h 7199086"/>
              <a:gd name="connsiteX6" fmla="*/ 2540335 w 5138737"/>
              <a:gd name="connsiteY6" fmla="*/ 3429000 h 7199086"/>
              <a:gd name="connsiteX7" fmla="*/ 0 w 5138737"/>
              <a:gd name="connsiteY7" fmla="*/ 0 h 7199086"/>
              <a:gd name="connsiteX0" fmla="*/ 0 w 5138737"/>
              <a:gd name="connsiteY0" fmla="*/ 0 h 7213600"/>
              <a:gd name="connsiteX1" fmla="*/ 2598402 w 5138737"/>
              <a:gd name="connsiteY1" fmla="*/ 0 h 7213600"/>
              <a:gd name="connsiteX2" fmla="*/ 5138737 w 5138737"/>
              <a:gd name="connsiteY2" fmla="*/ 3429000 h 7213600"/>
              <a:gd name="connsiteX3" fmla="*/ 2598402 w 5138737"/>
              <a:gd name="connsiteY3" fmla="*/ 6858000 h 7213600"/>
              <a:gd name="connsiteX4" fmla="*/ 2605144 w 5138737"/>
              <a:gd name="connsiteY4" fmla="*/ 7199086 h 7213600"/>
              <a:gd name="connsiteX5" fmla="*/ 2576115 w 5138737"/>
              <a:gd name="connsiteY5" fmla="*/ 7213600 h 7213600"/>
              <a:gd name="connsiteX6" fmla="*/ 0 w 5138737"/>
              <a:gd name="connsiteY6" fmla="*/ 6858000 h 7213600"/>
              <a:gd name="connsiteX7" fmla="*/ 2540335 w 5138737"/>
              <a:gd name="connsiteY7" fmla="*/ 3429000 h 7213600"/>
              <a:gd name="connsiteX8" fmla="*/ 0 w 5138737"/>
              <a:gd name="connsiteY8" fmla="*/ 0 h 7213600"/>
              <a:gd name="connsiteX0" fmla="*/ 0 w 5246744"/>
              <a:gd name="connsiteY0" fmla="*/ 0 h 7199086"/>
              <a:gd name="connsiteX1" fmla="*/ 2598402 w 5246744"/>
              <a:gd name="connsiteY1" fmla="*/ 0 h 7199086"/>
              <a:gd name="connsiteX2" fmla="*/ 5138737 w 5246744"/>
              <a:gd name="connsiteY2" fmla="*/ 3429000 h 7199086"/>
              <a:gd name="connsiteX3" fmla="*/ 2598402 w 5246744"/>
              <a:gd name="connsiteY3" fmla="*/ 6858000 h 7199086"/>
              <a:gd name="connsiteX4" fmla="*/ 2605144 w 5246744"/>
              <a:gd name="connsiteY4" fmla="*/ 7199086 h 7199086"/>
              <a:gd name="connsiteX5" fmla="*/ 5246744 w 5246744"/>
              <a:gd name="connsiteY5" fmla="*/ 3454400 h 7199086"/>
              <a:gd name="connsiteX6" fmla="*/ 0 w 5246744"/>
              <a:gd name="connsiteY6" fmla="*/ 6858000 h 7199086"/>
              <a:gd name="connsiteX7" fmla="*/ 2540335 w 5246744"/>
              <a:gd name="connsiteY7" fmla="*/ 3429000 h 7199086"/>
              <a:gd name="connsiteX8" fmla="*/ 0 w 5246744"/>
              <a:gd name="connsiteY8" fmla="*/ 0 h 7199086"/>
              <a:gd name="connsiteX0" fmla="*/ 0 w 5246744"/>
              <a:gd name="connsiteY0" fmla="*/ 0 h 6908800"/>
              <a:gd name="connsiteX1" fmla="*/ 2598402 w 5246744"/>
              <a:gd name="connsiteY1" fmla="*/ 0 h 6908800"/>
              <a:gd name="connsiteX2" fmla="*/ 5138737 w 5246744"/>
              <a:gd name="connsiteY2" fmla="*/ 3429000 h 6908800"/>
              <a:gd name="connsiteX3" fmla="*/ 2598402 w 5246744"/>
              <a:gd name="connsiteY3" fmla="*/ 6858000 h 6908800"/>
              <a:gd name="connsiteX4" fmla="*/ 3200230 w 5246744"/>
              <a:gd name="connsiteY4" fmla="*/ 6908800 h 6908800"/>
              <a:gd name="connsiteX5" fmla="*/ 5246744 w 5246744"/>
              <a:gd name="connsiteY5" fmla="*/ 3454400 h 6908800"/>
              <a:gd name="connsiteX6" fmla="*/ 0 w 5246744"/>
              <a:gd name="connsiteY6" fmla="*/ 6858000 h 6908800"/>
              <a:gd name="connsiteX7" fmla="*/ 2540335 w 5246744"/>
              <a:gd name="connsiteY7" fmla="*/ 3429000 h 6908800"/>
              <a:gd name="connsiteX8" fmla="*/ 0 w 5246744"/>
              <a:gd name="connsiteY8" fmla="*/ 0 h 6908800"/>
              <a:gd name="connsiteX0" fmla="*/ 0 w 5138737"/>
              <a:gd name="connsiteY0" fmla="*/ 0 h 7024915"/>
              <a:gd name="connsiteX1" fmla="*/ 2598402 w 5138737"/>
              <a:gd name="connsiteY1" fmla="*/ 0 h 7024915"/>
              <a:gd name="connsiteX2" fmla="*/ 5138737 w 5138737"/>
              <a:gd name="connsiteY2" fmla="*/ 3429000 h 7024915"/>
              <a:gd name="connsiteX3" fmla="*/ 2598402 w 5138737"/>
              <a:gd name="connsiteY3" fmla="*/ 6858000 h 7024915"/>
              <a:gd name="connsiteX4" fmla="*/ 3200230 w 5138737"/>
              <a:gd name="connsiteY4" fmla="*/ 6908800 h 7024915"/>
              <a:gd name="connsiteX5" fmla="*/ 2576115 w 5138737"/>
              <a:gd name="connsiteY5" fmla="*/ 7024915 h 7024915"/>
              <a:gd name="connsiteX6" fmla="*/ 0 w 5138737"/>
              <a:gd name="connsiteY6" fmla="*/ 6858000 h 7024915"/>
              <a:gd name="connsiteX7" fmla="*/ 2540335 w 5138737"/>
              <a:gd name="connsiteY7" fmla="*/ 3429000 h 7024915"/>
              <a:gd name="connsiteX8" fmla="*/ 0 w 5138737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5261258 w 5261258"/>
              <a:gd name="connsiteY4" fmla="*/ 6865257 h 7024915"/>
              <a:gd name="connsiteX5" fmla="*/ 2576115 w 5261258"/>
              <a:gd name="connsiteY5" fmla="*/ 7024915 h 7024915"/>
              <a:gd name="connsiteX6" fmla="*/ 0 w 5261258"/>
              <a:gd name="connsiteY6" fmla="*/ 6858000 h 7024915"/>
              <a:gd name="connsiteX7" fmla="*/ 2540335 w 5261258"/>
              <a:gd name="connsiteY7" fmla="*/ 3429000 h 7024915"/>
              <a:gd name="connsiteX8" fmla="*/ 0 w 5261258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3926335 w 5261258"/>
              <a:gd name="connsiteY4" fmla="*/ 6845643 h 7024915"/>
              <a:gd name="connsiteX5" fmla="*/ 5261258 w 5261258"/>
              <a:gd name="connsiteY5" fmla="*/ 6865257 h 7024915"/>
              <a:gd name="connsiteX6" fmla="*/ 2576115 w 5261258"/>
              <a:gd name="connsiteY6" fmla="*/ 7024915 h 7024915"/>
              <a:gd name="connsiteX7" fmla="*/ 0 w 5261258"/>
              <a:gd name="connsiteY7" fmla="*/ 6858000 h 7024915"/>
              <a:gd name="connsiteX8" fmla="*/ 2540335 w 5261258"/>
              <a:gd name="connsiteY8" fmla="*/ 3429000 h 7024915"/>
              <a:gd name="connsiteX9" fmla="*/ 0 w 5261258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5508000 w 5508000"/>
              <a:gd name="connsiteY4" fmla="*/ 6586151 h 7024915"/>
              <a:gd name="connsiteX5" fmla="*/ 5261258 w 5508000"/>
              <a:gd name="connsiteY5" fmla="*/ 6865257 h 7024915"/>
              <a:gd name="connsiteX6" fmla="*/ 2576115 w 5508000"/>
              <a:gd name="connsiteY6" fmla="*/ 7024915 h 7024915"/>
              <a:gd name="connsiteX7" fmla="*/ 0 w 5508000"/>
              <a:gd name="connsiteY7" fmla="*/ 6858000 h 7024915"/>
              <a:gd name="connsiteX8" fmla="*/ 2540335 w 5508000"/>
              <a:gd name="connsiteY8" fmla="*/ 3429000 h 7024915"/>
              <a:gd name="connsiteX9" fmla="*/ 0 w 5508000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4148757 w 5508000"/>
              <a:gd name="connsiteY4" fmla="*/ 6709719 h 7024915"/>
              <a:gd name="connsiteX5" fmla="*/ 5508000 w 5508000"/>
              <a:gd name="connsiteY5" fmla="*/ 6586151 h 7024915"/>
              <a:gd name="connsiteX6" fmla="*/ 5261258 w 5508000"/>
              <a:gd name="connsiteY6" fmla="*/ 6865257 h 7024915"/>
              <a:gd name="connsiteX7" fmla="*/ 2576115 w 5508000"/>
              <a:gd name="connsiteY7" fmla="*/ 7024915 h 7024915"/>
              <a:gd name="connsiteX8" fmla="*/ 0 w 5508000"/>
              <a:gd name="connsiteY8" fmla="*/ 6858000 h 7024915"/>
              <a:gd name="connsiteX9" fmla="*/ 2540335 w 5508000"/>
              <a:gd name="connsiteY9" fmla="*/ 3429000 h 7024915"/>
              <a:gd name="connsiteX10" fmla="*/ 0 w 5508000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520357 w 5520357"/>
              <a:gd name="connsiteY4" fmla="*/ 383060 h 7024915"/>
              <a:gd name="connsiteX5" fmla="*/ 5508000 w 5520357"/>
              <a:gd name="connsiteY5" fmla="*/ 6586151 h 7024915"/>
              <a:gd name="connsiteX6" fmla="*/ 5261258 w 5520357"/>
              <a:gd name="connsiteY6" fmla="*/ 6865257 h 7024915"/>
              <a:gd name="connsiteX7" fmla="*/ 2576115 w 5520357"/>
              <a:gd name="connsiteY7" fmla="*/ 7024915 h 7024915"/>
              <a:gd name="connsiteX8" fmla="*/ 0 w 5520357"/>
              <a:gd name="connsiteY8" fmla="*/ 6858000 h 7024915"/>
              <a:gd name="connsiteX9" fmla="*/ 2540335 w 5520357"/>
              <a:gd name="connsiteY9" fmla="*/ 3429000 h 7024915"/>
              <a:gd name="connsiteX10" fmla="*/ 0 w 5520357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371178 w 5520357"/>
              <a:gd name="connsiteY4" fmla="*/ 2891481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223795 w 5520357"/>
              <a:gd name="connsiteY4" fmla="*/ 12357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741881 w 5520357"/>
              <a:gd name="connsiteY4" fmla="*/ 1223319 h 7024915"/>
              <a:gd name="connsiteX5" fmla="*/ 5223795 w 5520357"/>
              <a:gd name="connsiteY5" fmla="*/ 12357 h 7024915"/>
              <a:gd name="connsiteX6" fmla="*/ 5520357 w 5520357"/>
              <a:gd name="connsiteY6" fmla="*/ 383060 h 7024915"/>
              <a:gd name="connsiteX7" fmla="*/ 5508000 w 5520357"/>
              <a:gd name="connsiteY7" fmla="*/ 6586151 h 7024915"/>
              <a:gd name="connsiteX8" fmla="*/ 5261258 w 5520357"/>
              <a:gd name="connsiteY8" fmla="*/ 6865257 h 7024915"/>
              <a:gd name="connsiteX9" fmla="*/ 2576115 w 5520357"/>
              <a:gd name="connsiteY9" fmla="*/ 7024915 h 7024915"/>
              <a:gd name="connsiteX10" fmla="*/ 0 w 5520357"/>
              <a:gd name="connsiteY10" fmla="*/ 6858000 h 7024915"/>
              <a:gd name="connsiteX11" fmla="*/ 2540335 w 5520357"/>
              <a:gd name="connsiteY11" fmla="*/ 3429000 h 7024915"/>
              <a:gd name="connsiteX12" fmla="*/ 0 w 5520357"/>
              <a:gd name="connsiteY12" fmla="*/ 0 h 7024915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715373 w 5520357"/>
              <a:gd name="connsiteY4" fmla="*/ 0 h 7037272"/>
              <a:gd name="connsiteX5" fmla="*/ 5223795 w 5520357"/>
              <a:gd name="connsiteY5" fmla="*/ 24714 h 7037272"/>
              <a:gd name="connsiteX6" fmla="*/ 5520357 w 5520357"/>
              <a:gd name="connsiteY6" fmla="*/ 395417 h 7037272"/>
              <a:gd name="connsiteX7" fmla="*/ 5508000 w 5520357"/>
              <a:gd name="connsiteY7" fmla="*/ 6598508 h 7037272"/>
              <a:gd name="connsiteX8" fmla="*/ 5261258 w 5520357"/>
              <a:gd name="connsiteY8" fmla="*/ 6877614 h 7037272"/>
              <a:gd name="connsiteX9" fmla="*/ 2576115 w 5520357"/>
              <a:gd name="connsiteY9" fmla="*/ 7037272 h 7037272"/>
              <a:gd name="connsiteX10" fmla="*/ 0 w 5520357"/>
              <a:gd name="connsiteY10" fmla="*/ 6870357 h 7037272"/>
              <a:gd name="connsiteX11" fmla="*/ 2540335 w 5520357"/>
              <a:gd name="connsiteY11" fmla="*/ 3441357 h 7037272"/>
              <a:gd name="connsiteX12" fmla="*/ 0 w 5520357"/>
              <a:gd name="connsiteY12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641232 w 5520357"/>
              <a:gd name="connsiteY4" fmla="*/ 291619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396789 w 5520357"/>
              <a:gd name="connsiteY4" fmla="*/ 344753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260864 w 5520357"/>
              <a:gd name="connsiteY4" fmla="*/ 3459892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3555632 w 5520357"/>
              <a:gd name="connsiteY4" fmla="*/ 5671752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98402 w 5520357"/>
              <a:gd name="connsiteY3" fmla="*/ 6870357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326553 w 5520357"/>
              <a:gd name="connsiteY3" fmla="*/ 7043352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4976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74906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087437"/>
              <a:gd name="connsiteX1" fmla="*/ 2598402 w 5520357"/>
              <a:gd name="connsiteY1" fmla="*/ 12357 h 7087437"/>
              <a:gd name="connsiteX2" fmla="*/ 5138737 w 5520357"/>
              <a:gd name="connsiteY2" fmla="*/ 3441357 h 7087437"/>
              <a:gd name="connsiteX3" fmla="*/ 2583643 w 5520357"/>
              <a:gd name="connsiteY3" fmla="*/ 6878380 h 7087437"/>
              <a:gd name="connsiteX4" fmla="*/ 2737685 w 5520357"/>
              <a:gd name="connsiteY4" fmla="*/ 6872112 h 7087437"/>
              <a:gd name="connsiteX5" fmla="*/ 5260864 w 5520357"/>
              <a:gd name="connsiteY5" fmla="*/ 3459892 h 7087437"/>
              <a:gd name="connsiteX6" fmla="*/ 2715373 w 5520357"/>
              <a:gd name="connsiteY6" fmla="*/ 0 h 7087437"/>
              <a:gd name="connsiteX7" fmla="*/ 5223795 w 5520357"/>
              <a:gd name="connsiteY7" fmla="*/ 24714 h 7087437"/>
              <a:gd name="connsiteX8" fmla="*/ 5520357 w 5520357"/>
              <a:gd name="connsiteY8" fmla="*/ 395417 h 7087437"/>
              <a:gd name="connsiteX9" fmla="*/ 5508000 w 5520357"/>
              <a:gd name="connsiteY9" fmla="*/ 6598508 h 7087437"/>
              <a:gd name="connsiteX10" fmla="*/ 5274906 w 5520357"/>
              <a:gd name="connsiteY10" fmla="*/ 6877614 h 7087437"/>
              <a:gd name="connsiteX11" fmla="*/ 2599169 w 5520357"/>
              <a:gd name="connsiteY11" fmla="*/ 7087437 h 7087437"/>
              <a:gd name="connsiteX12" fmla="*/ 0 w 5520357"/>
              <a:gd name="connsiteY12" fmla="*/ 6870357 h 7087437"/>
              <a:gd name="connsiteX13" fmla="*/ 2540335 w 5520357"/>
              <a:gd name="connsiteY13" fmla="*/ 3441357 h 7087437"/>
              <a:gd name="connsiteX14" fmla="*/ 0 w 5520357"/>
              <a:gd name="connsiteY14" fmla="*/ 12357 h 7087437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74906 w 5520357"/>
              <a:gd name="connsiteY10" fmla="*/ 6877614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39892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78969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82877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23795 w 5512542"/>
              <a:gd name="connsiteY7" fmla="*/ 24714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62872 w 5512542"/>
              <a:gd name="connsiteY7" fmla="*/ 12991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6240722"/>
              <a:gd name="connsiteY0" fmla="*/ 634 h 6866779"/>
              <a:gd name="connsiteX1" fmla="*/ 2598402 w 6240722"/>
              <a:gd name="connsiteY1" fmla="*/ 634 h 6866779"/>
              <a:gd name="connsiteX2" fmla="*/ 5138737 w 6240722"/>
              <a:gd name="connsiteY2" fmla="*/ 3429634 h 6866779"/>
              <a:gd name="connsiteX3" fmla="*/ 2583643 w 6240722"/>
              <a:gd name="connsiteY3" fmla="*/ 6866657 h 6866779"/>
              <a:gd name="connsiteX4" fmla="*/ 2737685 w 6240722"/>
              <a:gd name="connsiteY4" fmla="*/ 6860389 h 6866779"/>
              <a:gd name="connsiteX5" fmla="*/ 5260864 w 6240722"/>
              <a:gd name="connsiteY5" fmla="*/ 3448169 h 6866779"/>
              <a:gd name="connsiteX6" fmla="*/ 2711465 w 6240722"/>
              <a:gd name="connsiteY6" fmla="*/ 0 h 6866779"/>
              <a:gd name="connsiteX7" fmla="*/ 5262872 w 6240722"/>
              <a:gd name="connsiteY7" fmla="*/ 1268 h 6866779"/>
              <a:gd name="connsiteX8" fmla="*/ 5512542 w 6240722"/>
              <a:gd name="connsiteY8" fmla="*/ 336802 h 6866779"/>
              <a:gd name="connsiteX9" fmla="*/ 6240693 w 6240722"/>
              <a:gd name="connsiteY9" fmla="*/ 5529754 h 6866779"/>
              <a:gd name="connsiteX10" fmla="*/ 5290537 w 6240722"/>
              <a:gd name="connsiteY10" fmla="*/ 6861984 h 6866779"/>
              <a:gd name="connsiteX11" fmla="*/ 0 w 6240722"/>
              <a:gd name="connsiteY11" fmla="*/ 6858634 h 6866779"/>
              <a:gd name="connsiteX12" fmla="*/ 2540335 w 6240722"/>
              <a:gd name="connsiteY12" fmla="*/ 3429634 h 6866779"/>
              <a:gd name="connsiteX13" fmla="*/ 0 w 6240722"/>
              <a:gd name="connsiteY13" fmla="*/ 634 h 6866779"/>
              <a:gd name="connsiteX0" fmla="*/ 0 w 6264395"/>
              <a:gd name="connsiteY0" fmla="*/ 634 h 6866779"/>
              <a:gd name="connsiteX1" fmla="*/ 2598402 w 6264395"/>
              <a:gd name="connsiteY1" fmla="*/ 634 h 6866779"/>
              <a:gd name="connsiteX2" fmla="*/ 5138737 w 6264395"/>
              <a:gd name="connsiteY2" fmla="*/ 3429634 h 6866779"/>
              <a:gd name="connsiteX3" fmla="*/ 2583643 w 6264395"/>
              <a:gd name="connsiteY3" fmla="*/ 6866657 h 6866779"/>
              <a:gd name="connsiteX4" fmla="*/ 2737685 w 6264395"/>
              <a:gd name="connsiteY4" fmla="*/ 6860389 h 6866779"/>
              <a:gd name="connsiteX5" fmla="*/ 5260864 w 6264395"/>
              <a:gd name="connsiteY5" fmla="*/ 3448169 h 6866779"/>
              <a:gd name="connsiteX6" fmla="*/ 2711465 w 6264395"/>
              <a:gd name="connsiteY6" fmla="*/ 0 h 6866779"/>
              <a:gd name="connsiteX7" fmla="*/ 5262872 w 6264395"/>
              <a:gd name="connsiteY7" fmla="*/ 1268 h 6866779"/>
              <a:gd name="connsiteX8" fmla="*/ 5512542 w 6264395"/>
              <a:gd name="connsiteY8" fmla="*/ 336802 h 6866779"/>
              <a:gd name="connsiteX9" fmla="*/ 6264367 w 6264395"/>
              <a:gd name="connsiteY9" fmla="*/ 5526795 h 6866779"/>
              <a:gd name="connsiteX10" fmla="*/ 5290537 w 6264395"/>
              <a:gd name="connsiteY10" fmla="*/ 6861984 h 6866779"/>
              <a:gd name="connsiteX11" fmla="*/ 0 w 6264395"/>
              <a:gd name="connsiteY11" fmla="*/ 6858634 h 6866779"/>
              <a:gd name="connsiteX12" fmla="*/ 2540335 w 6264395"/>
              <a:gd name="connsiteY12" fmla="*/ 3429634 h 6866779"/>
              <a:gd name="connsiteX13" fmla="*/ 0 w 6264395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32714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44551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50469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3614"/>
              <a:gd name="connsiteY0" fmla="*/ 634 h 6866779"/>
              <a:gd name="connsiteX1" fmla="*/ 2598402 w 6253614"/>
              <a:gd name="connsiteY1" fmla="*/ 634 h 6866779"/>
              <a:gd name="connsiteX2" fmla="*/ 5138737 w 6253614"/>
              <a:gd name="connsiteY2" fmla="*/ 3429634 h 6866779"/>
              <a:gd name="connsiteX3" fmla="*/ 2583643 w 6253614"/>
              <a:gd name="connsiteY3" fmla="*/ 6866657 h 6866779"/>
              <a:gd name="connsiteX4" fmla="*/ 2737685 w 6253614"/>
              <a:gd name="connsiteY4" fmla="*/ 6860389 h 6866779"/>
              <a:gd name="connsiteX5" fmla="*/ 5260864 w 6253614"/>
              <a:gd name="connsiteY5" fmla="*/ 3448169 h 6866779"/>
              <a:gd name="connsiteX6" fmla="*/ 2711465 w 6253614"/>
              <a:gd name="connsiteY6" fmla="*/ 0 h 6866779"/>
              <a:gd name="connsiteX7" fmla="*/ 5262872 w 6253614"/>
              <a:gd name="connsiteY7" fmla="*/ 1268 h 6866779"/>
              <a:gd name="connsiteX8" fmla="*/ 6246429 w 6253614"/>
              <a:gd name="connsiteY8" fmla="*/ 1313345 h 6866779"/>
              <a:gd name="connsiteX9" fmla="*/ 6252530 w 6253614"/>
              <a:gd name="connsiteY9" fmla="*/ 5550469 h 6866779"/>
              <a:gd name="connsiteX10" fmla="*/ 5290537 w 6253614"/>
              <a:gd name="connsiteY10" fmla="*/ 6861984 h 6866779"/>
              <a:gd name="connsiteX11" fmla="*/ 0 w 6253614"/>
              <a:gd name="connsiteY11" fmla="*/ 6858634 h 6866779"/>
              <a:gd name="connsiteX12" fmla="*/ 2540335 w 6253614"/>
              <a:gd name="connsiteY12" fmla="*/ 3429634 h 6866779"/>
              <a:gd name="connsiteX13" fmla="*/ 0 w 6253614"/>
              <a:gd name="connsiteY13" fmla="*/ 634 h 6866779"/>
              <a:gd name="connsiteX0" fmla="*/ 0 w 6253803"/>
              <a:gd name="connsiteY0" fmla="*/ 634 h 6866779"/>
              <a:gd name="connsiteX1" fmla="*/ 2598402 w 6253803"/>
              <a:gd name="connsiteY1" fmla="*/ 634 h 6866779"/>
              <a:gd name="connsiteX2" fmla="*/ 5138737 w 6253803"/>
              <a:gd name="connsiteY2" fmla="*/ 3429634 h 6866779"/>
              <a:gd name="connsiteX3" fmla="*/ 2583643 w 6253803"/>
              <a:gd name="connsiteY3" fmla="*/ 6866657 h 6866779"/>
              <a:gd name="connsiteX4" fmla="*/ 2737685 w 6253803"/>
              <a:gd name="connsiteY4" fmla="*/ 6860389 h 6866779"/>
              <a:gd name="connsiteX5" fmla="*/ 5260864 w 6253803"/>
              <a:gd name="connsiteY5" fmla="*/ 3448169 h 6866779"/>
              <a:gd name="connsiteX6" fmla="*/ 2711465 w 6253803"/>
              <a:gd name="connsiteY6" fmla="*/ 0 h 6866779"/>
              <a:gd name="connsiteX7" fmla="*/ 5262872 w 6253803"/>
              <a:gd name="connsiteY7" fmla="*/ 1268 h 6866779"/>
              <a:gd name="connsiteX8" fmla="*/ 6249388 w 6253803"/>
              <a:gd name="connsiteY8" fmla="*/ 1319263 h 6866779"/>
              <a:gd name="connsiteX9" fmla="*/ 6252530 w 6253803"/>
              <a:gd name="connsiteY9" fmla="*/ 5550469 h 6866779"/>
              <a:gd name="connsiteX10" fmla="*/ 5290537 w 6253803"/>
              <a:gd name="connsiteY10" fmla="*/ 6861984 h 6866779"/>
              <a:gd name="connsiteX11" fmla="*/ 0 w 6253803"/>
              <a:gd name="connsiteY11" fmla="*/ 6858634 h 6866779"/>
              <a:gd name="connsiteX12" fmla="*/ 2540335 w 6253803"/>
              <a:gd name="connsiteY12" fmla="*/ 3429634 h 6866779"/>
              <a:gd name="connsiteX13" fmla="*/ 0 w 6253803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48169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483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197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340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769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315156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055870 w 6261225"/>
              <a:gd name="connsiteY2" fmla="*/ 346392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0162 w 6261225"/>
              <a:gd name="connsiteY2" fmla="*/ 3443921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8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9636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04104 w 6261225"/>
              <a:gd name="connsiteY1" fmla="*/ 9207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711465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851483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3491 h 6869636"/>
              <a:gd name="connsiteX1" fmla="*/ 2558397 w 6261225"/>
              <a:gd name="connsiteY1" fmla="*/ 634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856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63807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2816"/>
              <a:gd name="connsiteY0" fmla="*/ 3491 h 6869636"/>
              <a:gd name="connsiteX1" fmla="*/ 2566969 w 6252816"/>
              <a:gd name="connsiteY1" fmla="*/ 3492 h 6869636"/>
              <a:gd name="connsiteX2" fmla="*/ 5113019 w 6252816"/>
              <a:gd name="connsiteY2" fmla="*/ 3449636 h 6869636"/>
              <a:gd name="connsiteX3" fmla="*/ 2583643 w 6252816"/>
              <a:gd name="connsiteY3" fmla="*/ 6869514 h 6869636"/>
              <a:gd name="connsiteX4" fmla="*/ 2740543 w 6252816"/>
              <a:gd name="connsiteY4" fmla="*/ 6863246 h 6869636"/>
              <a:gd name="connsiteX5" fmla="*/ 5266579 w 6252816"/>
              <a:gd name="connsiteY5" fmla="*/ 3448168 h 6869636"/>
              <a:gd name="connsiteX6" fmla="*/ 2711465 w 6252816"/>
              <a:gd name="connsiteY6" fmla="*/ 0 h 6869636"/>
              <a:gd name="connsiteX7" fmla="*/ 5262872 w 6252816"/>
              <a:gd name="connsiteY7" fmla="*/ 4125 h 6869636"/>
              <a:gd name="connsiteX8" fmla="*/ 6180003 w 6252816"/>
              <a:gd name="connsiteY8" fmla="*/ 1330659 h 6869636"/>
              <a:gd name="connsiteX9" fmla="*/ 6252530 w 6252816"/>
              <a:gd name="connsiteY9" fmla="*/ 5563807 h 6869636"/>
              <a:gd name="connsiteX10" fmla="*/ 5285297 w 6252816"/>
              <a:gd name="connsiteY10" fmla="*/ 6864841 h 6869636"/>
              <a:gd name="connsiteX11" fmla="*/ 0 w 6252816"/>
              <a:gd name="connsiteY11" fmla="*/ 6861491 h 6869636"/>
              <a:gd name="connsiteX12" fmla="*/ 2540335 w 6252816"/>
              <a:gd name="connsiteY12" fmla="*/ 3432491 h 6869636"/>
              <a:gd name="connsiteX13" fmla="*/ 0 w 6252816"/>
              <a:gd name="connsiteY13" fmla="*/ 3491 h 6869636"/>
              <a:gd name="connsiteX0" fmla="*/ 0 w 6254882"/>
              <a:gd name="connsiteY0" fmla="*/ 3491 h 6869636"/>
              <a:gd name="connsiteX1" fmla="*/ 2566969 w 6254882"/>
              <a:gd name="connsiteY1" fmla="*/ 3492 h 6869636"/>
              <a:gd name="connsiteX2" fmla="*/ 5113019 w 6254882"/>
              <a:gd name="connsiteY2" fmla="*/ 3449636 h 6869636"/>
              <a:gd name="connsiteX3" fmla="*/ 2583643 w 6254882"/>
              <a:gd name="connsiteY3" fmla="*/ 6869514 h 6869636"/>
              <a:gd name="connsiteX4" fmla="*/ 2740543 w 6254882"/>
              <a:gd name="connsiteY4" fmla="*/ 6863246 h 6869636"/>
              <a:gd name="connsiteX5" fmla="*/ 5266579 w 6254882"/>
              <a:gd name="connsiteY5" fmla="*/ 3448168 h 6869636"/>
              <a:gd name="connsiteX6" fmla="*/ 2711465 w 6254882"/>
              <a:gd name="connsiteY6" fmla="*/ 0 h 6869636"/>
              <a:gd name="connsiteX7" fmla="*/ 5262872 w 6254882"/>
              <a:gd name="connsiteY7" fmla="*/ 4125 h 6869636"/>
              <a:gd name="connsiteX8" fmla="*/ 6253365 w 6254882"/>
              <a:gd name="connsiteY8" fmla="*/ 1338519 h 6869636"/>
              <a:gd name="connsiteX9" fmla="*/ 6252530 w 6254882"/>
              <a:gd name="connsiteY9" fmla="*/ 5563807 h 6869636"/>
              <a:gd name="connsiteX10" fmla="*/ 5285297 w 6254882"/>
              <a:gd name="connsiteY10" fmla="*/ 6864841 h 6869636"/>
              <a:gd name="connsiteX11" fmla="*/ 0 w 6254882"/>
              <a:gd name="connsiteY11" fmla="*/ 6861491 h 6869636"/>
              <a:gd name="connsiteX12" fmla="*/ 2540335 w 6254882"/>
              <a:gd name="connsiteY12" fmla="*/ 3432491 h 6869636"/>
              <a:gd name="connsiteX13" fmla="*/ 0 w 6254882"/>
              <a:gd name="connsiteY13" fmla="*/ 3491 h 6869636"/>
              <a:gd name="connsiteX0" fmla="*/ 0 w 6254882"/>
              <a:gd name="connsiteY0" fmla="*/ 871 h 6867016"/>
              <a:gd name="connsiteX1" fmla="*/ 2566969 w 6254882"/>
              <a:gd name="connsiteY1" fmla="*/ 872 h 6867016"/>
              <a:gd name="connsiteX2" fmla="*/ 5113019 w 6254882"/>
              <a:gd name="connsiteY2" fmla="*/ 3447016 h 6867016"/>
              <a:gd name="connsiteX3" fmla="*/ 2583643 w 6254882"/>
              <a:gd name="connsiteY3" fmla="*/ 6866894 h 6867016"/>
              <a:gd name="connsiteX4" fmla="*/ 2740543 w 6254882"/>
              <a:gd name="connsiteY4" fmla="*/ 6860626 h 6867016"/>
              <a:gd name="connsiteX5" fmla="*/ 5266579 w 6254882"/>
              <a:gd name="connsiteY5" fmla="*/ 3445548 h 6867016"/>
              <a:gd name="connsiteX6" fmla="*/ 2714085 w 6254882"/>
              <a:gd name="connsiteY6" fmla="*/ 0 h 6867016"/>
              <a:gd name="connsiteX7" fmla="*/ 5262872 w 6254882"/>
              <a:gd name="connsiteY7" fmla="*/ 1505 h 6867016"/>
              <a:gd name="connsiteX8" fmla="*/ 6253365 w 6254882"/>
              <a:gd name="connsiteY8" fmla="*/ 1335899 h 6867016"/>
              <a:gd name="connsiteX9" fmla="*/ 6252530 w 6254882"/>
              <a:gd name="connsiteY9" fmla="*/ 5561187 h 6867016"/>
              <a:gd name="connsiteX10" fmla="*/ 5285297 w 6254882"/>
              <a:gd name="connsiteY10" fmla="*/ 6862221 h 6867016"/>
              <a:gd name="connsiteX11" fmla="*/ 0 w 6254882"/>
              <a:gd name="connsiteY11" fmla="*/ 6858871 h 6867016"/>
              <a:gd name="connsiteX12" fmla="*/ 2540335 w 6254882"/>
              <a:gd name="connsiteY12" fmla="*/ 3429871 h 6867016"/>
              <a:gd name="connsiteX13" fmla="*/ 0 w 6254882"/>
              <a:gd name="connsiteY13" fmla="*/ 871 h 686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54882" h="6867016">
                <a:moveTo>
                  <a:pt x="0" y="871"/>
                </a:moveTo>
                <a:lnTo>
                  <a:pt x="2566969" y="872"/>
                </a:lnTo>
                <a:lnTo>
                  <a:pt x="5113019" y="3447016"/>
                </a:lnTo>
                <a:lnTo>
                  <a:pt x="2583643" y="6866894"/>
                </a:lnTo>
                <a:cubicBezTo>
                  <a:pt x="2583884" y="6867323"/>
                  <a:pt x="2733098" y="6866932"/>
                  <a:pt x="2740543" y="6860626"/>
                </a:cubicBezTo>
                <a:lnTo>
                  <a:pt x="5266579" y="3445548"/>
                </a:lnTo>
                <a:lnTo>
                  <a:pt x="2714085" y="0"/>
                </a:lnTo>
                <a:lnTo>
                  <a:pt x="5262872" y="1505"/>
                </a:lnTo>
                <a:lnTo>
                  <a:pt x="6253365" y="1335899"/>
                </a:lnTo>
                <a:cubicBezTo>
                  <a:pt x="6251637" y="3455093"/>
                  <a:pt x="6258187" y="3444613"/>
                  <a:pt x="6252530" y="5561187"/>
                </a:cubicBezTo>
                <a:lnTo>
                  <a:pt x="5285297" y="6862221"/>
                </a:lnTo>
                <a:lnTo>
                  <a:pt x="0" y="6858871"/>
                </a:lnTo>
                <a:lnTo>
                  <a:pt x="2540335" y="3429871"/>
                </a:lnTo>
                <a:lnTo>
                  <a:pt x="0" y="871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99" y="2019599"/>
            <a:ext cx="3752506" cy="1952325"/>
          </a:xfrm>
        </p:spPr>
        <p:txBody>
          <a:bodyPr anchor="t"/>
          <a:lstStyle>
            <a:lvl1pPr algn="l">
              <a:defRPr sz="3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reeform 10"/>
          <p:cNvSpPr>
            <a:spLocks noChangeAspect="1" noEditPoints="1"/>
          </p:cNvSpPr>
          <p:nvPr userDrawn="1"/>
        </p:nvSpPr>
        <p:spPr bwMode="auto">
          <a:xfrm>
            <a:off x="287998" y="288000"/>
            <a:ext cx="1076778" cy="621487"/>
          </a:xfrm>
          <a:custGeom>
            <a:avLst/>
            <a:gdLst>
              <a:gd name="T0" fmla="*/ 488 w 1543"/>
              <a:gd name="T1" fmla="*/ 792 h 891"/>
              <a:gd name="T2" fmla="*/ 472 w 1543"/>
              <a:gd name="T3" fmla="*/ 866 h 891"/>
              <a:gd name="T4" fmla="*/ 651 w 1543"/>
              <a:gd name="T5" fmla="*/ 792 h 891"/>
              <a:gd name="T6" fmla="*/ 535 w 1543"/>
              <a:gd name="T7" fmla="*/ 804 h 891"/>
              <a:gd name="T8" fmla="*/ 578 w 1543"/>
              <a:gd name="T9" fmla="*/ 889 h 891"/>
              <a:gd name="T10" fmla="*/ 605 w 1543"/>
              <a:gd name="T11" fmla="*/ 874 h 891"/>
              <a:gd name="T12" fmla="*/ 622 w 1543"/>
              <a:gd name="T13" fmla="*/ 874 h 891"/>
              <a:gd name="T14" fmla="*/ 649 w 1543"/>
              <a:gd name="T15" fmla="*/ 879 h 891"/>
              <a:gd name="T16" fmla="*/ 560 w 1543"/>
              <a:gd name="T17" fmla="*/ 528 h 891"/>
              <a:gd name="T18" fmla="*/ 1027 w 1543"/>
              <a:gd name="T19" fmla="*/ 180 h 891"/>
              <a:gd name="T20" fmla="*/ 438 w 1543"/>
              <a:gd name="T21" fmla="*/ 183 h 891"/>
              <a:gd name="T22" fmla="*/ 441 w 1543"/>
              <a:gd name="T23" fmla="*/ 495 h 891"/>
              <a:gd name="T24" fmla="*/ 414 w 1543"/>
              <a:gd name="T25" fmla="*/ 260 h 891"/>
              <a:gd name="T26" fmla="*/ 687 w 1543"/>
              <a:gd name="T27" fmla="*/ 573 h 891"/>
              <a:gd name="T28" fmla="*/ 200 w 1543"/>
              <a:gd name="T29" fmla="*/ 806 h 891"/>
              <a:gd name="T30" fmla="*/ 215 w 1543"/>
              <a:gd name="T31" fmla="*/ 889 h 891"/>
              <a:gd name="T32" fmla="*/ 238 w 1543"/>
              <a:gd name="T33" fmla="*/ 804 h 891"/>
              <a:gd name="T34" fmla="*/ 68 w 1543"/>
              <a:gd name="T35" fmla="*/ 794 h 891"/>
              <a:gd name="T36" fmla="*/ 67 w 1543"/>
              <a:gd name="T37" fmla="*/ 889 h 891"/>
              <a:gd name="T38" fmla="*/ 140 w 1543"/>
              <a:gd name="T39" fmla="*/ 830 h 891"/>
              <a:gd name="T40" fmla="*/ 160 w 1543"/>
              <a:gd name="T41" fmla="*/ 878 h 891"/>
              <a:gd name="T42" fmla="*/ 431 w 1543"/>
              <a:gd name="T43" fmla="*/ 821 h 891"/>
              <a:gd name="T44" fmla="*/ 410 w 1543"/>
              <a:gd name="T45" fmla="*/ 879 h 891"/>
              <a:gd name="T46" fmla="*/ 446 w 1543"/>
              <a:gd name="T47" fmla="*/ 862 h 891"/>
              <a:gd name="T48" fmla="*/ 328 w 1543"/>
              <a:gd name="T49" fmla="*/ 877 h 891"/>
              <a:gd name="T50" fmla="*/ 345 w 1543"/>
              <a:gd name="T51" fmla="*/ 833 h 891"/>
              <a:gd name="T52" fmla="*/ 0 w 1543"/>
              <a:gd name="T53" fmla="*/ 879 h 891"/>
              <a:gd name="T54" fmla="*/ 36 w 1543"/>
              <a:gd name="T55" fmla="*/ 767 h 891"/>
              <a:gd name="T56" fmla="*/ 1488 w 1543"/>
              <a:gd name="T57" fmla="*/ 805 h 891"/>
              <a:gd name="T58" fmla="*/ 1453 w 1543"/>
              <a:gd name="T59" fmla="*/ 821 h 891"/>
              <a:gd name="T60" fmla="*/ 1451 w 1543"/>
              <a:gd name="T61" fmla="*/ 860 h 891"/>
              <a:gd name="T62" fmla="*/ 1290 w 1543"/>
              <a:gd name="T63" fmla="*/ 794 h 891"/>
              <a:gd name="T64" fmla="*/ 1265 w 1543"/>
              <a:gd name="T65" fmla="*/ 879 h 891"/>
              <a:gd name="T66" fmla="*/ 1316 w 1543"/>
              <a:gd name="T67" fmla="*/ 807 h 891"/>
              <a:gd name="T68" fmla="*/ 742 w 1543"/>
              <a:gd name="T69" fmla="*/ 792 h 891"/>
              <a:gd name="T70" fmla="*/ 779 w 1543"/>
              <a:gd name="T71" fmla="*/ 846 h 891"/>
              <a:gd name="T72" fmla="*/ 1339 w 1543"/>
              <a:gd name="T73" fmla="*/ 571 h 891"/>
              <a:gd name="T74" fmla="*/ 1526 w 1543"/>
              <a:gd name="T75" fmla="*/ 160 h 891"/>
              <a:gd name="T76" fmla="*/ 1509 w 1543"/>
              <a:gd name="T77" fmla="*/ 482 h 891"/>
              <a:gd name="T78" fmla="*/ 1429 w 1543"/>
              <a:gd name="T79" fmla="*/ 794 h 891"/>
              <a:gd name="T80" fmla="*/ 1352 w 1543"/>
              <a:gd name="T81" fmla="*/ 767 h 891"/>
              <a:gd name="T82" fmla="*/ 1372 w 1543"/>
              <a:gd name="T83" fmla="*/ 878 h 891"/>
              <a:gd name="T84" fmla="*/ 1440 w 1543"/>
              <a:gd name="T85" fmla="*/ 889 h 891"/>
              <a:gd name="T86" fmla="*/ 961 w 1543"/>
              <a:gd name="T87" fmla="*/ 807 h 891"/>
              <a:gd name="T88" fmla="*/ 900 w 1543"/>
              <a:gd name="T89" fmla="*/ 807 h 891"/>
              <a:gd name="T90" fmla="*/ 945 w 1543"/>
              <a:gd name="T91" fmla="*/ 877 h 891"/>
              <a:gd name="T92" fmla="*/ 1182 w 1543"/>
              <a:gd name="T93" fmla="*/ 841 h 891"/>
              <a:gd name="T94" fmla="*/ 820 w 1543"/>
              <a:gd name="T95" fmla="*/ 805 h 891"/>
              <a:gd name="T96" fmla="*/ 805 w 1543"/>
              <a:gd name="T97" fmla="*/ 874 h 891"/>
              <a:gd name="T98" fmla="*/ 822 w 1543"/>
              <a:gd name="T99" fmla="*/ 874 h 891"/>
              <a:gd name="T100" fmla="*/ 854 w 1543"/>
              <a:gd name="T101" fmla="*/ 889 h 891"/>
              <a:gd name="T102" fmla="*/ 1113 w 1543"/>
              <a:gd name="T103" fmla="*/ 872 h 891"/>
              <a:gd name="T104" fmla="*/ 1009 w 1543"/>
              <a:gd name="T105" fmla="*/ 794 h 891"/>
              <a:gd name="T106" fmla="*/ 1102 w 1543"/>
              <a:gd name="T107" fmla="*/ 889 h 891"/>
              <a:gd name="T108" fmla="*/ 1121 w 1543"/>
              <a:gd name="T109" fmla="*/ 80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43" h="891">
                <a:moveTo>
                  <a:pt x="502" y="877"/>
                </a:moveTo>
                <a:cubicBezTo>
                  <a:pt x="491" y="877"/>
                  <a:pt x="488" y="873"/>
                  <a:pt x="488" y="861"/>
                </a:cubicBezTo>
                <a:cubicBezTo>
                  <a:pt x="488" y="807"/>
                  <a:pt x="488" y="807"/>
                  <a:pt x="488" y="807"/>
                </a:cubicBezTo>
                <a:cubicBezTo>
                  <a:pt x="517" y="807"/>
                  <a:pt x="517" y="807"/>
                  <a:pt x="517" y="807"/>
                </a:cubicBezTo>
                <a:cubicBezTo>
                  <a:pt x="517" y="794"/>
                  <a:pt x="517" y="794"/>
                  <a:pt x="517" y="794"/>
                </a:cubicBezTo>
                <a:cubicBezTo>
                  <a:pt x="490" y="794"/>
                  <a:pt x="490" y="794"/>
                  <a:pt x="490" y="794"/>
                </a:cubicBezTo>
                <a:cubicBezTo>
                  <a:pt x="488" y="794"/>
                  <a:pt x="488" y="794"/>
                  <a:pt x="488" y="792"/>
                </a:cubicBezTo>
                <a:cubicBezTo>
                  <a:pt x="488" y="770"/>
                  <a:pt x="488" y="770"/>
                  <a:pt x="488" y="770"/>
                </a:cubicBezTo>
                <a:cubicBezTo>
                  <a:pt x="478" y="770"/>
                  <a:pt x="478" y="770"/>
                  <a:pt x="478" y="770"/>
                </a:cubicBezTo>
                <a:cubicBezTo>
                  <a:pt x="475" y="789"/>
                  <a:pt x="471" y="795"/>
                  <a:pt x="457" y="796"/>
                </a:cubicBezTo>
                <a:cubicBezTo>
                  <a:pt x="457" y="807"/>
                  <a:pt x="457" y="807"/>
                  <a:pt x="457" y="807"/>
                </a:cubicBezTo>
                <a:cubicBezTo>
                  <a:pt x="470" y="807"/>
                  <a:pt x="470" y="807"/>
                  <a:pt x="470" y="807"/>
                </a:cubicBezTo>
                <a:cubicBezTo>
                  <a:pt x="472" y="807"/>
                  <a:pt x="472" y="808"/>
                  <a:pt x="472" y="809"/>
                </a:cubicBezTo>
                <a:cubicBezTo>
                  <a:pt x="472" y="866"/>
                  <a:pt x="472" y="866"/>
                  <a:pt x="472" y="866"/>
                </a:cubicBezTo>
                <a:cubicBezTo>
                  <a:pt x="472" y="883"/>
                  <a:pt x="480" y="891"/>
                  <a:pt x="497" y="891"/>
                </a:cubicBezTo>
                <a:cubicBezTo>
                  <a:pt x="507" y="891"/>
                  <a:pt x="515" y="888"/>
                  <a:pt x="523" y="885"/>
                </a:cubicBezTo>
                <a:cubicBezTo>
                  <a:pt x="519" y="874"/>
                  <a:pt x="519" y="874"/>
                  <a:pt x="519" y="874"/>
                </a:cubicBezTo>
                <a:cubicBezTo>
                  <a:pt x="514" y="876"/>
                  <a:pt x="507" y="877"/>
                  <a:pt x="502" y="877"/>
                </a:cubicBezTo>
                <a:close/>
                <a:moveTo>
                  <a:pt x="678" y="874"/>
                </a:moveTo>
                <a:cubicBezTo>
                  <a:pt x="678" y="827"/>
                  <a:pt x="678" y="827"/>
                  <a:pt x="678" y="827"/>
                </a:cubicBezTo>
                <a:cubicBezTo>
                  <a:pt x="678" y="805"/>
                  <a:pt x="672" y="792"/>
                  <a:pt x="651" y="792"/>
                </a:cubicBezTo>
                <a:cubicBezTo>
                  <a:pt x="637" y="792"/>
                  <a:pt x="626" y="798"/>
                  <a:pt x="618" y="804"/>
                </a:cubicBezTo>
                <a:cubicBezTo>
                  <a:pt x="614" y="796"/>
                  <a:pt x="604" y="792"/>
                  <a:pt x="596" y="792"/>
                </a:cubicBezTo>
                <a:cubicBezTo>
                  <a:pt x="582" y="792"/>
                  <a:pt x="573" y="798"/>
                  <a:pt x="563" y="805"/>
                </a:cubicBezTo>
                <a:cubicBezTo>
                  <a:pt x="562" y="805"/>
                  <a:pt x="562" y="805"/>
                  <a:pt x="562" y="805"/>
                </a:cubicBezTo>
                <a:cubicBezTo>
                  <a:pt x="561" y="794"/>
                  <a:pt x="561" y="794"/>
                  <a:pt x="561" y="794"/>
                </a:cubicBezTo>
                <a:cubicBezTo>
                  <a:pt x="537" y="794"/>
                  <a:pt x="537" y="794"/>
                  <a:pt x="537" y="794"/>
                </a:cubicBezTo>
                <a:cubicBezTo>
                  <a:pt x="535" y="804"/>
                  <a:pt x="535" y="804"/>
                  <a:pt x="535" y="804"/>
                </a:cubicBezTo>
                <a:cubicBezTo>
                  <a:pt x="546" y="808"/>
                  <a:pt x="546" y="808"/>
                  <a:pt x="546" y="808"/>
                </a:cubicBezTo>
                <a:cubicBezTo>
                  <a:pt x="548" y="808"/>
                  <a:pt x="548" y="809"/>
                  <a:pt x="548" y="811"/>
                </a:cubicBezTo>
                <a:cubicBezTo>
                  <a:pt x="548" y="874"/>
                  <a:pt x="548" y="874"/>
                  <a:pt x="548" y="874"/>
                </a:cubicBezTo>
                <a:cubicBezTo>
                  <a:pt x="548" y="877"/>
                  <a:pt x="548" y="877"/>
                  <a:pt x="545" y="878"/>
                </a:cubicBezTo>
                <a:cubicBezTo>
                  <a:pt x="536" y="879"/>
                  <a:pt x="536" y="879"/>
                  <a:pt x="536" y="879"/>
                </a:cubicBezTo>
                <a:cubicBezTo>
                  <a:pt x="536" y="889"/>
                  <a:pt x="536" y="889"/>
                  <a:pt x="536" y="889"/>
                </a:cubicBezTo>
                <a:cubicBezTo>
                  <a:pt x="578" y="889"/>
                  <a:pt x="578" y="889"/>
                  <a:pt x="578" y="889"/>
                </a:cubicBezTo>
                <a:cubicBezTo>
                  <a:pt x="578" y="879"/>
                  <a:pt x="578" y="879"/>
                  <a:pt x="578" y="879"/>
                </a:cubicBezTo>
                <a:cubicBezTo>
                  <a:pt x="568" y="878"/>
                  <a:pt x="568" y="878"/>
                  <a:pt x="568" y="878"/>
                </a:cubicBezTo>
                <a:cubicBezTo>
                  <a:pt x="565" y="877"/>
                  <a:pt x="565" y="877"/>
                  <a:pt x="565" y="874"/>
                </a:cubicBezTo>
                <a:cubicBezTo>
                  <a:pt x="565" y="818"/>
                  <a:pt x="565" y="818"/>
                  <a:pt x="565" y="818"/>
                </a:cubicBezTo>
                <a:cubicBezTo>
                  <a:pt x="572" y="813"/>
                  <a:pt x="582" y="807"/>
                  <a:pt x="591" y="807"/>
                </a:cubicBezTo>
                <a:cubicBezTo>
                  <a:pt x="604" y="807"/>
                  <a:pt x="605" y="819"/>
                  <a:pt x="605" y="829"/>
                </a:cubicBezTo>
                <a:cubicBezTo>
                  <a:pt x="605" y="874"/>
                  <a:pt x="605" y="874"/>
                  <a:pt x="605" y="874"/>
                </a:cubicBezTo>
                <a:cubicBezTo>
                  <a:pt x="605" y="876"/>
                  <a:pt x="604" y="877"/>
                  <a:pt x="602" y="878"/>
                </a:cubicBezTo>
                <a:cubicBezTo>
                  <a:pt x="593" y="879"/>
                  <a:pt x="593" y="879"/>
                  <a:pt x="593" y="879"/>
                </a:cubicBezTo>
                <a:cubicBezTo>
                  <a:pt x="593" y="889"/>
                  <a:pt x="593" y="889"/>
                  <a:pt x="593" y="889"/>
                </a:cubicBezTo>
                <a:cubicBezTo>
                  <a:pt x="634" y="889"/>
                  <a:pt x="634" y="889"/>
                  <a:pt x="634" y="889"/>
                </a:cubicBezTo>
                <a:cubicBezTo>
                  <a:pt x="634" y="879"/>
                  <a:pt x="634" y="879"/>
                  <a:pt x="634" y="879"/>
                </a:cubicBezTo>
                <a:cubicBezTo>
                  <a:pt x="625" y="878"/>
                  <a:pt x="625" y="878"/>
                  <a:pt x="625" y="878"/>
                </a:cubicBezTo>
                <a:cubicBezTo>
                  <a:pt x="622" y="877"/>
                  <a:pt x="622" y="877"/>
                  <a:pt x="622" y="874"/>
                </a:cubicBezTo>
                <a:cubicBezTo>
                  <a:pt x="622" y="827"/>
                  <a:pt x="622" y="827"/>
                  <a:pt x="622" y="827"/>
                </a:cubicBezTo>
                <a:cubicBezTo>
                  <a:pt x="622" y="823"/>
                  <a:pt x="622" y="819"/>
                  <a:pt x="621" y="816"/>
                </a:cubicBezTo>
                <a:cubicBezTo>
                  <a:pt x="627" y="812"/>
                  <a:pt x="636" y="807"/>
                  <a:pt x="646" y="807"/>
                </a:cubicBezTo>
                <a:cubicBezTo>
                  <a:pt x="659" y="807"/>
                  <a:pt x="661" y="818"/>
                  <a:pt x="661" y="830"/>
                </a:cubicBezTo>
                <a:cubicBezTo>
                  <a:pt x="661" y="874"/>
                  <a:pt x="661" y="874"/>
                  <a:pt x="661" y="874"/>
                </a:cubicBezTo>
                <a:cubicBezTo>
                  <a:pt x="661" y="876"/>
                  <a:pt x="660" y="877"/>
                  <a:pt x="658" y="878"/>
                </a:cubicBezTo>
                <a:cubicBezTo>
                  <a:pt x="649" y="879"/>
                  <a:pt x="649" y="879"/>
                  <a:pt x="649" y="879"/>
                </a:cubicBezTo>
                <a:cubicBezTo>
                  <a:pt x="649" y="889"/>
                  <a:pt x="649" y="889"/>
                  <a:pt x="649" y="889"/>
                </a:cubicBezTo>
                <a:cubicBezTo>
                  <a:pt x="691" y="889"/>
                  <a:pt x="691" y="889"/>
                  <a:pt x="691" y="889"/>
                </a:cubicBezTo>
                <a:cubicBezTo>
                  <a:pt x="691" y="879"/>
                  <a:pt x="691" y="879"/>
                  <a:pt x="691" y="879"/>
                </a:cubicBezTo>
                <a:cubicBezTo>
                  <a:pt x="681" y="878"/>
                  <a:pt x="681" y="878"/>
                  <a:pt x="681" y="878"/>
                </a:cubicBezTo>
                <a:cubicBezTo>
                  <a:pt x="678" y="877"/>
                  <a:pt x="678" y="877"/>
                  <a:pt x="678" y="874"/>
                </a:cubicBezTo>
                <a:close/>
                <a:moveTo>
                  <a:pt x="560" y="207"/>
                </a:moveTo>
                <a:cubicBezTo>
                  <a:pt x="560" y="528"/>
                  <a:pt x="560" y="528"/>
                  <a:pt x="560" y="528"/>
                </a:cubicBezTo>
                <a:cubicBezTo>
                  <a:pt x="560" y="588"/>
                  <a:pt x="533" y="596"/>
                  <a:pt x="533" y="596"/>
                </a:cubicBezTo>
                <a:cubicBezTo>
                  <a:pt x="533" y="602"/>
                  <a:pt x="533" y="602"/>
                  <a:pt x="533" y="602"/>
                </a:cubicBezTo>
                <a:cubicBezTo>
                  <a:pt x="707" y="602"/>
                  <a:pt x="707" y="602"/>
                  <a:pt x="707" y="602"/>
                </a:cubicBezTo>
                <a:cubicBezTo>
                  <a:pt x="769" y="602"/>
                  <a:pt x="821" y="591"/>
                  <a:pt x="865" y="572"/>
                </a:cubicBezTo>
                <a:cubicBezTo>
                  <a:pt x="976" y="523"/>
                  <a:pt x="1049" y="422"/>
                  <a:pt x="1049" y="300"/>
                </a:cubicBezTo>
                <a:cubicBezTo>
                  <a:pt x="1049" y="257"/>
                  <a:pt x="1041" y="216"/>
                  <a:pt x="1027" y="180"/>
                </a:cubicBezTo>
                <a:cubicBezTo>
                  <a:pt x="1027" y="180"/>
                  <a:pt x="1027" y="180"/>
                  <a:pt x="1027" y="180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12" y="143"/>
                  <a:pt x="990" y="111"/>
                  <a:pt x="963" y="84"/>
                </a:cubicBezTo>
                <a:cubicBezTo>
                  <a:pt x="907" y="31"/>
                  <a:pt x="826" y="0"/>
                  <a:pt x="726" y="0"/>
                </a:cubicBezTo>
                <a:cubicBezTo>
                  <a:pt x="647" y="0"/>
                  <a:pt x="519" y="41"/>
                  <a:pt x="432" y="181"/>
                </a:cubicBezTo>
                <a:cubicBezTo>
                  <a:pt x="434" y="182"/>
                  <a:pt x="436" y="182"/>
                  <a:pt x="437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7" y="183"/>
                  <a:pt x="437" y="183"/>
                  <a:pt x="437" y="183"/>
                </a:cubicBezTo>
                <a:cubicBezTo>
                  <a:pt x="428" y="179"/>
                  <a:pt x="399" y="168"/>
                  <a:pt x="383" y="162"/>
                </a:cubicBezTo>
                <a:cubicBezTo>
                  <a:pt x="349" y="151"/>
                  <a:pt x="307" y="139"/>
                  <a:pt x="250" y="139"/>
                </a:cubicBezTo>
                <a:cubicBezTo>
                  <a:pt x="105" y="139"/>
                  <a:pt x="0" y="243"/>
                  <a:pt x="0" y="386"/>
                </a:cubicBezTo>
                <a:cubicBezTo>
                  <a:pt x="0" y="533"/>
                  <a:pt x="120" y="610"/>
                  <a:pt x="239" y="610"/>
                </a:cubicBezTo>
                <a:cubicBezTo>
                  <a:pt x="332" y="610"/>
                  <a:pt x="405" y="560"/>
                  <a:pt x="441" y="495"/>
                </a:cubicBezTo>
                <a:cubicBezTo>
                  <a:pt x="428" y="482"/>
                  <a:pt x="428" y="482"/>
                  <a:pt x="428" y="482"/>
                </a:cubicBezTo>
                <a:cubicBezTo>
                  <a:pt x="386" y="544"/>
                  <a:pt x="331" y="571"/>
                  <a:pt x="259" y="571"/>
                </a:cubicBezTo>
                <a:cubicBezTo>
                  <a:pt x="154" y="571"/>
                  <a:pt x="84" y="486"/>
                  <a:pt x="84" y="359"/>
                </a:cubicBezTo>
                <a:cubicBezTo>
                  <a:pt x="84" y="244"/>
                  <a:pt x="157" y="165"/>
                  <a:pt x="262" y="165"/>
                </a:cubicBezTo>
                <a:cubicBezTo>
                  <a:pt x="327" y="165"/>
                  <a:pt x="381" y="199"/>
                  <a:pt x="410" y="261"/>
                </a:cubicBezTo>
                <a:cubicBezTo>
                  <a:pt x="414" y="261"/>
                  <a:pt x="414" y="261"/>
                  <a:pt x="414" y="261"/>
                </a:cubicBezTo>
                <a:cubicBezTo>
                  <a:pt x="414" y="260"/>
                  <a:pt x="414" y="260"/>
                  <a:pt x="414" y="260"/>
                </a:cubicBezTo>
                <a:cubicBezTo>
                  <a:pt x="481" y="96"/>
                  <a:pt x="615" y="29"/>
                  <a:pt x="718" y="29"/>
                </a:cubicBezTo>
                <a:cubicBezTo>
                  <a:pt x="807" y="29"/>
                  <a:pt x="882" y="73"/>
                  <a:pt x="926" y="144"/>
                </a:cubicBezTo>
                <a:cubicBezTo>
                  <a:pt x="939" y="166"/>
                  <a:pt x="950" y="190"/>
                  <a:pt x="957" y="216"/>
                </a:cubicBezTo>
                <a:cubicBezTo>
                  <a:pt x="964" y="242"/>
                  <a:pt x="968" y="271"/>
                  <a:pt x="968" y="300"/>
                </a:cubicBezTo>
                <a:cubicBezTo>
                  <a:pt x="968" y="409"/>
                  <a:pt x="911" y="497"/>
                  <a:pt x="838" y="542"/>
                </a:cubicBezTo>
                <a:cubicBezTo>
                  <a:pt x="802" y="563"/>
                  <a:pt x="756" y="573"/>
                  <a:pt x="708" y="573"/>
                </a:cubicBezTo>
                <a:cubicBezTo>
                  <a:pt x="687" y="573"/>
                  <a:pt x="687" y="573"/>
                  <a:pt x="687" y="573"/>
                </a:cubicBezTo>
                <a:cubicBezTo>
                  <a:pt x="650" y="573"/>
                  <a:pt x="633" y="566"/>
                  <a:pt x="633" y="498"/>
                </a:cubicBezTo>
                <a:cubicBezTo>
                  <a:pt x="633" y="182"/>
                  <a:pt x="633" y="182"/>
                  <a:pt x="633" y="182"/>
                </a:cubicBezTo>
                <a:lnTo>
                  <a:pt x="560" y="207"/>
                </a:lnTo>
                <a:close/>
                <a:moveTo>
                  <a:pt x="238" y="804"/>
                </a:moveTo>
                <a:cubicBezTo>
                  <a:pt x="250" y="806"/>
                  <a:pt x="250" y="806"/>
                  <a:pt x="250" y="806"/>
                </a:cubicBezTo>
                <a:cubicBezTo>
                  <a:pt x="225" y="874"/>
                  <a:pt x="225" y="874"/>
                  <a:pt x="225" y="874"/>
                </a:cubicBezTo>
                <a:cubicBezTo>
                  <a:pt x="200" y="806"/>
                  <a:pt x="200" y="806"/>
                  <a:pt x="200" y="806"/>
                </a:cubicBezTo>
                <a:cubicBezTo>
                  <a:pt x="213" y="804"/>
                  <a:pt x="213" y="804"/>
                  <a:pt x="213" y="804"/>
                </a:cubicBezTo>
                <a:cubicBezTo>
                  <a:pt x="213" y="794"/>
                  <a:pt x="213" y="794"/>
                  <a:pt x="213" y="794"/>
                </a:cubicBezTo>
                <a:cubicBezTo>
                  <a:pt x="174" y="794"/>
                  <a:pt x="174" y="794"/>
                  <a:pt x="174" y="794"/>
                </a:cubicBezTo>
                <a:cubicBezTo>
                  <a:pt x="172" y="804"/>
                  <a:pt x="172" y="804"/>
                  <a:pt x="172" y="804"/>
                </a:cubicBezTo>
                <a:cubicBezTo>
                  <a:pt x="180" y="806"/>
                  <a:pt x="180" y="806"/>
                  <a:pt x="180" y="806"/>
                </a:cubicBezTo>
                <a:cubicBezTo>
                  <a:pt x="182" y="807"/>
                  <a:pt x="183" y="807"/>
                  <a:pt x="184" y="809"/>
                </a:cubicBezTo>
                <a:cubicBezTo>
                  <a:pt x="215" y="889"/>
                  <a:pt x="215" y="889"/>
                  <a:pt x="215" y="889"/>
                </a:cubicBezTo>
                <a:cubicBezTo>
                  <a:pt x="234" y="889"/>
                  <a:pt x="234" y="889"/>
                  <a:pt x="234" y="889"/>
                </a:cubicBezTo>
                <a:cubicBezTo>
                  <a:pt x="265" y="809"/>
                  <a:pt x="265" y="809"/>
                  <a:pt x="265" y="809"/>
                </a:cubicBezTo>
                <a:cubicBezTo>
                  <a:pt x="266" y="806"/>
                  <a:pt x="267" y="806"/>
                  <a:pt x="270" y="806"/>
                </a:cubicBezTo>
                <a:cubicBezTo>
                  <a:pt x="276" y="804"/>
                  <a:pt x="276" y="804"/>
                  <a:pt x="276" y="804"/>
                </a:cubicBezTo>
                <a:cubicBezTo>
                  <a:pt x="276" y="794"/>
                  <a:pt x="276" y="794"/>
                  <a:pt x="276" y="794"/>
                </a:cubicBezTo>
                <a:cubicBezTo>
                  <a:pt x="240" y="794"/>
                  <a:pt x="240" y="794"/>
                  <a:pt x="240" y="794"/>
                </a:cubicBezTo>
                <a:lnTo>
                  <a:pt x="238" y="804"/>
                </a:lnTo>
                <a:close/>
                <a:moveTo>
                  <a:pt x="157" y="874"/>
                </a:moveTo>
                <a:cubicBezTo>
                  <a:pt x="157" y="826"/>
                  <a:pt x="157" y="826"/>
                  <a:pt x="157" y="826"/>
                </a:cubicBezTo>
                <a:cubicBezTo>
                  <a:pt x="157" y="806"/>
                  <a:pt x="149" y="792"/>
                  <a:pt x="128" y="792"/>
                </a:cubicBezTo>
                <a:cubicBezTo>
                  <a:pt x="115" y="792"/>
                  <a:pt x="104" y="799"/>
                  <a:pt x="94" y="805"/>
                </a:cubicBezTo>
                <a:cubicBezTo>
                  <a:pt x="93" y="805"/>
                  <a:pt x="93" y="805"/>
                  <a:pt x="93" y="805"/>
                </a:cubicBezTo>
                <a:cubicBezTo>
                  <a:pt x="92" y="794"/>
                  <a:pt x="92" y="794"/>
                  <a:pt x="92" y="794"/>
                </a:cubicBezTo>
                <a:cubicBezTo>
                  <a:pt x="68" y="794"/>
                  <a:pt x="68" y="794"/>
                  <a:pt x="68" y="794"/>
                </a:cubicBezTo>
                <a:cubicBezTo>
                  <a:pt x="66" y="804"/>
                  <a:pt x="66" y="804"/>
                  <a:pt x="66" y="804"/>
                </a:cubicBezTo>
                <a:cubicBezTo>
                  <a:pt x="77" y="808"/>
                  <a:pt x="77" y="808"/>
                  <a:pt x="77" y="808"/>
                </a:cubicBezTo>
                <a:cubicBezTo>
                  <a:pt x="79" y="808"/>
                  <a:pt x="79" y="809"/>
                  <a:pt x="79" y="811"/>
                </a:cubicBezTo>
                <a:cubicBezTo>
                  <a:pt x="79" y="874"/>
                  <a:pt x="79" y="874"/>
                  <a:pt x="79" y="874"/>
                </a:cubicBezTo>
                <a:cubicBezTo>
                  <a:pt x="79" y="877"/>
                  <a:pt x="79" y="877"/>
                  <a:pt x="76" y="878"/>
                </a:cubicBezTo>
                <a:cubicBezTo>
                  <a:pt x="67" y="879"/>
                  <a:pt x="67" y="879"/>
                  <a:pt x="67" y="879"/>
                </a:cubicBezTo>
                <a:cubicBezTo>
                  <a:pt x="67" y="889"/>
                  <a:pt x="67" y="889"/>
                  <a:pt x="67" y="889"/>
                </a:cubicBezTo>
                <a:cubicBezTo>
                  <a:pt x="109" y="889"/>
                  <a:pt x="109" y="889"/>
                  <a:pt x="109" y="889"/>
                </a:cubicBezTo>
                <a:cubicBezTo>
                  <a:pt x="109" y="879"/>
                  <a:pt x="109" y="879"/>
                  <a:pt x="109" y="879"/>
                </a:cubicBezTo>
                <a:cubicBezTo>
                  <a:pt x="99" y="878"/>
                  <a:pt x="99" y="878"/>
                  <a:pt x="99" y="878"/>
                </a:cubicBezTo>
                <a:cubicBezTo>
                  <a:pt x="96" y="877"/>
                  <a:pt x="96" y="877"/>
                  <a:pt x="96" y="874"/>
                </a:cubicBezTo>
                <a:cubicBezTo>
                  <a:pt x="96" y="819"/>
                  <a:pt x="96" y="819"/>
                  <a:pt x="96" y="819"/>
                </a:cubicBezTo>
                <a:cubicBezTo>
                  <a:pt x="104" y="812"/>
                  <a:pt x="114" y="807"/>
                  <a:pt x="124" y="807"/>
                </a:cubicBezTo>
                <a:cubicBezTo>
                  <a:pt x="138" y="807"/>
                  <a:pt x="140" y="818"/>
                  <a:pt x="140" y="830"/>
                </a:cubicBezTo>
                <a:cubicBezTo>
                  <a:pt x="140" y="874"/>
                  <a:pt x="140" y="874"/>
                  <a:pt x="140" y="874"/>
                </a:cubicBezTo>
                <a:cubicBezTo>
                  <a:pt x="140" y="876"/>
                  <a:pt x="139" y="877"/>
                  <a:pt x="137" y="878"/>
                </a:cubicBezTo>
                <a:cubicBezTo>
                  <a:pt x="128" y="879"/>
                  <a:pt x="128" y="879"/>
                  <a:pt x="128" y="879"/>
                </a:cubicBezTo>
                <a:cubicBezTo>
                  <a:pt x="128" y="889"/>
                  <a:pt x="128" y="889"/>
                  <a:pt x="128" y="889"/>
                </a:cubicBezTo>
                <a:cubicBezTo>
                  <a:pt x="170" y="889"/>
                  <a:pt x="170" y="889"/>
                  <a:pt x="170" y="889"/>
                </a:cubicBezTo>
                <a:cubicBezTo>
                  <a:pt x="170" y="879"/>
                  <a:pt x="170" y="879"/>
                  <a:pt x="170" y="879"/>
                </a:cubicBezTo>
                <a:cubicBezTo>
                  <a:pt x="160" y="878"/>
                  <a:pt x="160" y="878"/>
                  <a:pt x="160" y="878"/>
                </a:cubicBezTo>
                <a:cubicBezTo>
                  <a:pt x="157" y="877"/>
                  <a:pt x="157" y="877"/>
                  <a:pt x="157" y="874"/>
                </a:cubicBezTo>
                <a:close/>
                <a:moveTo>
                  <a:pt x="416" y="834"/>
                </a:moveTo>
                <a:cubicBezTo>
                  <a:pt x="404" y="831"/>
                  <a:pt x="393" y="829"/>
                  <a:pt x="393" y="819"/>
                </a:cubicBezTo>
                <a:cubicBezTo>
                  <a:pt x="393" y="811"/>
                  <a:pt x="399" y="805"/>
                  <a:pt x="412" y="805"/>
                </a:cubicBezTo>
                <a:cubicBezTo>
                  <a:pt x="419" y="805"/>
                  <a:pt x="424" y="806"/>
                  <a:pt x="427" y="807"/>
                </a:cubicBezTo>
                <a:cubicBezTo>
                  <a:pt x="428" y="807"/>
                  <a:pt x="428" y="808"/>
                  <a:pt x="429" y="809"/>
                </a:cubicBezTo>
                <a:cubicBezTo>
                  <a:pt x="431" y="821"/>
                  <a:pt x="431" y="821"/>
                  <a:pt x="431" y="821"/>
                </a:cubicBezTo>
                <a:cubicBezTo>
                  <a:pt x="443" y="821"/>
                  <a:pt x="443" y="821"/>
                  <a:pt x="443" y="821"/>
                </a:cubicBezTo>
                <a:cubicBezTo>
                  <a:pt x="443" y="798"/>
                  <a:pt x="443" y="798"/>
                  <a:pt x="443" y="798"/>
                </a:cubicBezTo>
                <a:cubicBezTo>
                  <a:pt x="439" y="796"/>
                  <a:pt x="427" y="792"/>
                  <a:pt x="414" y="792"/>
                </a:cubicBezTo>
                <a:cubicBezTo>
                  <a:pt x="395" y="792"/>
                  <a:pt x="378" y="800"/>
                  <a:pt x="378" y="821"/>
                </a:cubicBezTo>
                <a:cubicBezTo>
                  <a:pt x="378" y="841"/>
                  <a:pt x="394" y="845"/>
                  <a:pt x="408" y="848"/>
                </a:cubicBezTo>
                <a:cubicBezTo>
                  <a:pt x="420" y="851"/>
                  <a:pt x="430" y="854"/>
                  <a:pt x="430" y="865"/>
                </a:cubicBezTo>
                <a:cubicBezTo>
                  <a:pt x="430" y="875"/>
                  <a:pt x="422" y="879"/>
                  <a:pt x="410" y="879"/>
                </a:cubicBezTo>
                <a:cubicBezTo>
                  <a:pt x="401" y="879"/>
                  <a:pt x="394" y="877"/>
                  <a:pt x="392" y="876"/>
                </a:cubicBezTo>
                <a:cubicBezTo>
                  <a:pt x="390" y="876"/>
                  <a:pt x="390" y="875"/>
                  <a:pt x="390" y="874"/>
                </a:cubicBezTo>
                <a:cubicBezTo>
                  <a:pt x="388" y="861"/>
                  <a:pt x="388" y="861"/>
                  <a:pt x="388" y="861"/>
                </a:cubicBezTo>
                <a:cubicBezTo>
                  <a:pt x="375" y="860"/>
                  <a:pt x="375" y="860"/>
                  <a:pt x="375" y="860"/>
                </a:cubicBezTo>
                <a:cubicBezTo>
                  <a:pt x="375" y="885"/>
                  <a:pt x="375" y="885"/>
                  <a:pt x="375" y="885"/>
                </a:cubicBezTo>
                <a:cubicBezTo>
                  <a:pt x="379" y="887"/>
                  <a:pt x="394" y="891"/>
                  <a:pt x="409" y="891"/>
                </a:cubicBezTo>
                <a:cubicBezTo>
                  <a:pt x="428" y="891"/>
                  <a:pt x="446" y="884"/>
                  <a:pt x="446" y="862"/>
                </a:cubicBezTo>
                <a:cubicBezTo>
                  <a:pt x="446" y="842"/>
                  <a:pt x="430" y="838"/>
                  <a:pt x="416" y="834"/>
                </a:cubicBezTo>
                <a:close/>
                <a:moveTo>
                  <a:pt x="324" y="792"/>
                </a:moveTo>
                <a:cubicBezTo>
                  <a:pt x="301" y="792"/>
                  <a:pt x="282" y="808"/>
                  <a:pt x="282" y="842"/>
                </a:cubicBezTo>
                <a:cubicBezTo>
                  <a:pt x="282" y="869"/>
                  <a:pt x="293" y="891"/>
                  <a:pt x="326" y="891"/>
                </a:cubicBezTo>
                <a:cubicBezTo>
                  <a:pt x="339" y="891"/>
                  <a:pt x="350" y="888"/>
                  <a:pt x="360" y="883"/>
                </a:cubicBezTo>
                <a:cubicBezTo>
                  <a:pt x="354" y="870"/>
                  <a:pt x="354" y="870"/>
                  <a:pt x="354" y="870"/>
                </a:cubicBezTo>
                <a:cubicBezTo>
                  <a:pt x="344" y="875"/>
                  <a:pt x="338" y="877"/>
                  <a:pt x="328" y="877"/>
                </a:cubicBezTo>
                <a:cubicBezTo>
                  <a:pt x="308" y="877"/>
                  <a:pt x="300" y="864"/>
                  <a:pt x="300" y="846"/>
                </a:cubicBezTo>
                <a:cubicBezTo>
                  <a:pt x="361" y="846"/>
                  <a:pt x="361" y="846"/>
                  <a:pt x="361" y="846"/>
                </a:cubicBezTo>
                <a:cubicBezTo>
                  <a:pt x="362" y="842"/>
                  <a:pt x="362" y="839"/>
                  <a:pt x="362" y="836"/>
                </a:cubicBezTo>
                <a:cubicBezTo>
                  <a:pt x="362" y="805"/>
                  <a:pt x="346" y="792"/>
                  <a:pt x="324" y="792"/>
                </a:cubicBezTo>
                <a:close/>
                <a:moveTo>
                  <a:pt x="300" y="833"/>
                </a:moveTo>
                <a:cubicBezTo>
                  <a:pt x="301" y="813"/>
                  <a:pt x="312" y="806"/>
                  <a:pt x="324" y="806"/>
                </a:cubicBezTo>
                <a:cubicBezTo>
                  <a:pt x="335" y="806"/>
                  <a:pt x="345" y="812"/>
                  <a:pt x="345" y="833"/>
                </a:cubicBezTo>
                <a:lnTo>
                  <a:pt x="300" y="833"/>
                </a:lnTo>
                <a:close/>
                <a:moveTo>
                  <a:pt x="0" y="766"/>
                </a:moveTo>
                <a:cubicBezTo>
                  <a:pt x="14" y="767"/>
                  <a:pt x="14" y="767"/>
                  <a:pt x="14" y="767"/>
                </a:cubicBezTo>
                <a:cubicBezTo>
                  <a:pt x="16" y="767"/>
                  <a:pt x="17" y="768"/>
                  <a:pt x="17" y="771"/>
                </a:cubicBezTo>
                <a:cubicBezTo>
                  <a:pt x="17" y="874"/>
                  <a:pt x="17" y="874"/>
                  <a:pt x="17" y="874"/>
                </a:cubicBezTo>
                <a:cubicBezTo>
                  <a:pt x="17" y="877"/>
                  <a:pt x="16" y="877"/>
                  <a:pt x="14" y="878"/>
                </a:cubicBezTo>
                <a:cubicBezTo>
                  <a:pt x="0" y="879"/>
                  <a:pt x="0" y="879"/>
                  <a:pt x="0" y="879"/>
                </a:cubicBezTo>
                <a:cubicBezTo>
                  <a:pt x="0" y="889"/>
                  <a:pt x="0" y="889"/>
                  <a:pt x="0" y="889"/>
                </a:cubicBezTo>
                <a:cubicBezTo>
                  <a:pt x="51" y="889"/>
                  <a:pt x="51" y="889"/>
                  <a:pt x="51" y="889"/>
                </a:cubicBezTo>
                <a:cubicBezTo>
                  <a:pt x="51" y="879"/>
                  <a:pt x="51" y="879"/>
                  <a:pt x="51" y="879"/>
                </a:cubicBezTo>
                <a:cubicBezTo>
                  <a:pt x="36" y="877"/>
                  <a:pt x="36" y="877"/>
                  <a:pt x="36" y="877"/>
                </a:cubicBezTo>
                <a:cubicBezTo>
                  <a:pt x="34" y="877"/>
                  <a:pt x="34" y="877"/>
                  <a:pt x="34" y="874"/>
                </a:cubicBezTo>
                <a:cubicBezTo>
                  <a:pt x="34" y="771"/>
                  <a:pt x="34" y="771"/>
                  <a:pt x="34" y="771"/>
                </a:cubicBezTo>
                <a:cubicBezTo>
                  <a:pt x="34" y="768"/>
                  <a:pt x="34" y="767"/>
                  <a:pt x="36" y="767"/>
                </a:cubicBezTo>
                <a:cubicBezTo>
                  <a:pt x="51" y="766"/>
                  <a:pt x="51" y="766"/>
                  <a:pt x="51" y="766"/>
                </a:cubicBezTo>
                <a:cubicBezTo>
                  <a:pt x="51" y="756"/>
                  <a:pt x="51" y="756"/>
                  <a:pt x="51" y="756"/>
                </a:cubicBezTo>
                <a:cubicBezTo>
                  <a:pt x="0" y="756"/>
                  <a:pt x="0" y="756"/>
                  <a:pt x="0" y="756"/>
                </a:cubicBezTo>
                <a:lnTo>
                  <a:pt x="0" y="766"/>
                </a:lnTo>
                <a:close/>
                <a:moveTo>
                  <a:pt x="1492" y="834"/>
                </a:moveTo>
                <a:cubicBezTo>
                  <a:pt x="1480" y="831"/>
                  <a:pt x="1469" y="829"/>
                  <a:pt x="1469" y="819"/>
                </a:cubicBezTo>
                <a:cubicBezTo>
                  <a:pt x="1469" y="811"/>
                  <a:pt x="1475" y="805"/>
                  <a:pt x="1488" y="805"/>
                </a:cubicBezTo>
                <a:cubicBezTo>
                  <a:pt x="1494" y="805"/>
                  <a:pt x="1500" y="806"/>
                  <a:pt x="1502" y="807"/>
                </a:cubicBezTo>
                <a:cubicBezTo>
                  <a:pt x="1504" y="807"/>
                  <a:pt x="1504" y="808"/>
                  <a:pt x="1504" y="809"/>
                </a:cubicBezTo>
                <a:cubicBezTo>
                  <a:pt x="1506" y="821"/>
                  <a:pt x="1506" y="821"/>
                  <a:pt x="1506" y="821"/>
                </a:cubicBezTo>
                <a:cubicBezTo>
                  <a:pt x="1519" y="821"/>
                  <a:pt x="1519" y="821"/>
                  <a:pt x="1519" y="821"/>
                </a:cubicBezTo>
                <a:cubicBezTo>
                  <a:pt x="1519" y="798"/>
                  <a:pt x="1519" y="798"/>
                  <a:pt x="1519" y="798"/>
                </a:cubicBezTo>
                <a:cubicBezTo>
                  <a:pt x="1515" y="796"/>
                  <a:pt x="1503" y="792"/>
                  <a:pt x="1490" y="792"/>
                </a:cubicBezTo>
                <a:cubicBezTo>
                  <a:pt x="1471" y="792"/>
                  <a:pt x="1453" y="800"/>
                  <a:pt x="1453" y="821"/>
                </a:cubicBezTo>
                <a:cubicBezTo>
                  <a:pt x="1453" y="841"/>
                  <a:pt x="1469" y="845"/>
                  <a:pt x="1484" y="848"/>
                </a:cubicBezTo>
                <a:cubicBezTo>
                  <a:pt x="1495" y="851"/>
                  <a:pt x="1506" y="854"/>
                  <a:pt x="1506" y="865"/>
                </a:cubicBezTo>
                <a:cubicBezTo>
                  <a:pt x="1506" y="875"/>
                  <a:pt x="1498" y="879"/>
                  <a:pt x="1486" y="879"/>
                </a:cubicBezTo>
                <a:cubicBezTo>
                  <a:pt x="1477" y="879"/>
                  <a:pt x="1470" y="877"/>
                  <a:pt x="1468" y="876"/>
                </a:cubicBezTo>
                <a:cubicBezTo>
                  <a:pt x="1466" y="876"/>
                  <a:pt x="1466" y="875"/>
                  <a:pt x="1465" y="874"/>
                </a:cubicBezTo>
                <a:cubicBezTo>
                  <a:pt x="1463" y="861"/>
                  <a:pt x="1463" y="861"/>
                  <a:pt x="1463" y="861"/>
                </a:cubicBezTo>
                <a:cubicBezTo>
                  <a:pt x="1451" y="860"/>
                  <a:pt x="1451" y="860"/>
                  <a:pt x="1451" y="860"/>
                </a:cubicBezTo>
                <a:cubicBezTo>
                  <a:pt x="1451" y="885"/>
                  <a:pt x="1451" y="885"/>
                  <a:pt x="1451" y="885"/>
                </a:cubicBezTo>
                <a:cubicBezTo>
                  <a:pt x="1454" y="887"/>
                  <a:pt x="1469" y="891"/>
                  <a:pt x="1484" y="891"/>
                </a:cubicBezTo>
                <a:cubicBezTo>
                  <a:pt x="1504" y="891"/>
                  <a:pt x="1522" y="884"/>
                  <a:pt x="1522" y="862"/>
                </a:cubicBezTo>
                <a:cubicBezTo>
                  <a:pt x="1522" y="842"/>
                  <a:pt x="1506" y="838"/>
                  <a:pt x="1492" y="834"/>
                </a:cubicBezTo>
                <a:close/>
                <a:moveTo>
                  <a:pt x="1293" y="807"/>
                </a:moveTo>
                <a:cubicBezTo>
                  <a:pt x="1292" y="807"/>
                  <a:pt x="1292" y="807"/>
                  <a:pt x="1292" y="807"/>
                </a:cubicBezTo>
                <a:cubicBezTo>
                  <a:pt x="1290" y="794"/>
                  <a:pt x="1290" y="794"/>
                  <a:pt x="1290" y="794"/>
                </a:cubicBezTo>
                <a:cubicBezTo>
                  <a:pt x="1266" y="794"/>
                  <a:pt x="1266" y="794"/>
                  <a:pt x="1266" y="794"/>
                </a:cubicBezTo>
                <a:cubicBezTo>
                  <a:pt x="1265" y="804"/>
                  <a:pt x="1265" y="804"/>
                  <a:pt x="1265" y="804"/>
                </a:cubicBezTo>
                <a:cubicBezTo>
                  <a:pt x="1275" y="808"/>
                  <a:pt x="1275" y="808"/>
                  <a:pt x="1275" y="808"/>
                </a:cubicBezTo>
                <a:cubicBezTo>
                  <a:pt x="1277" y="808"/>
                  <a:pt x="1278" y="809"/>
                  <a:pt x="1278" y="811"/>
                </a:cubicBezTo>
                <a:cubicBezTo>
                  <a:pt x="1278" y="874"/>
                  <a:pt x="1278" y="874"/>
                  <a:pt x="1278" y="874"/>
                </a:cubicBezTo>
                <a:cubicBezTo>
                  <a:pt x="1278" y="877"/>
                  <a:pt x="1277" y="877"/>
                  <a:pt x="1275" y="878"/>
                </a:cubicBezTo>
                <a:cubicBezTo>
                  <a:pt x="1265" y="879"/>
                  <a:pt x="1265" y="879"/>
                  <a:pt x="1265" y="879"/>
                </a:cubicBezTo>
                <a:cubicBezTo>
                  <a:pt x="1265" y="889"/>
                  <a:pt x="1265" y="889"/>
                  <a:pt x="1265" y="889"/>
                </a:cubicBezTo>
                <a:cubicBezTo>
                  <a:pt x="1314" y="889"/>
                  <a:pt x="1314" y="889"/>
                  <a:pt x="1314" y="889"/>
                </a:cubicBezTo>
                <a:cubicBezTo>
                  <a:pt x="1314" y="879"/>
                  <a:pt x="1314" y="879"/>
                  <a:pt x="1314" y="879"/>
                </a:cubicBezTo>
                <a:cubicBezTo>
                  <a:pt x="1297" y="877"/>
                  <a:pt x="1297" y="877"/>
                  <a:pt x="1297" y="877"/>
                </a:cubicBezTo>
                <a:cubicBezTo>
                  <a:pt x="1294" y="877"/>
                  <a:pt x="1294" y="877"/>
                  <a:pt x="1294" y="874"/>
                </a:cubicBezTo>
                <a:cubicBezTo>
                  <a:pt x="1294" y="818"/>
                  <a:pt x="1294" y="818"/>
                  <a:pt x="1294" y="818"/>
                </a:cubicBezTo>
                <a:cubicBezTo>
                  <a:pt x="1299" y="814"/>
                  <a:pt x="1308" y="807"/>
                  <a:pt x="1316" y="807"/>
                </a:cubicBezTo>
                <a:cubicBezTo>
                  <a:pt x="1318" y="807"/>
                  <a:pt x="1318" y="807"/>
                  <a:pt x="1318" y="809"/>
                </a:cubicBezTo>
                <a:cubicBezTo>
                  <a:pt x="1321" y="821"/>
                  <a:pt x="1321" y="821"/>
                  <a:pt x="1321" y="821"/>
                </a:cubicBezTo>
                <a:cubicBezTo>
                  <a:pt x="1334" y="822"/>
                  <a:pt x="1334" y="822"/>
                  <a:pt x="1334" y="822"/>
                </a:cubicBezTo>
                <a:cubicBezTo>
                  <a:pt x="1334" y="794"/>
                  <a:pt x="1334" y="794"/>
                  <a:pt x="1334" y="794"/>
                </a:cubicBezTo>
                <a:cubicBezTo>
                  <a:pt x="1330" y="793"/>
                  <a:pt x="1325" y="792"/>
                  <a:pt x="1320" y="792"/>
                </a:cubicBezTo>
                <a:cubicBezTo>
                  <a:pt x="1308" y="792"/>
                  <a:pt x="1299" y="800"/>
                  <a:pt x="1293" y="807"/>
                </a:cubicBezTo>
                <a:close/>
                <a:moveTo>
                  <a:pt x="742" y="792"/>
                </a:moveTo>
                <a:cubicBezTo>
                  <a:pt x="719" y="792"/>
                  <a:pt x="700" y="808"/>
                  <a:pt x="700" y="842"/>
                </a:cubicBezTo>
                <a:cubicBezTo>
                  <a:pt x="700" y="869"/>
                  <a:pt x="711" y="891"/>
                  <a:pt x="744" y="891"/>
                </a:cubicBezTo>
                <a:cubicBezTo>
                  <a:pt x="757" y="891"/>
                  <a:pt x="768" y="888"/>
                  <a:pt x="778" y="883"/>
                </a:cubicBezTo>
                <a:cubicBezTo>
                  <a:pt x="772" y="870"/>
                  <a:pt x="772" y="870"/>
                  <a:pt x="772" y="870"/>
                </a:cubicBezTo>
                <a:cubicBezTo>
                  <a:pt x="763" y="875"/>
                  <a:pt x="756" y="877"/>
                  <a:pt x="746" y="877"/>
                </a:cubicBezTo>
                <a:cubicBezTo>
                  <a:pt x="726" y="877"/>
                  <a:pt x="718" y="864"/>
                  <a:pt x="718" y="846"/>
                </a:cubicBezTo>
                <a:cubicBezTo>
                  <a:pt x="779" y="846"/>
                  <a:pt x="779" y="846"/>
                  <a:pt x="779" y="846"/>
                </a:cubicBezTo>
                <a:cubicBezTo>
                  <a:pt x="780" y="842"/>
                  <a:pt x="780" y="839"/>
                  <a:pt x="780" y="836"/>
                </a:cubicBezTo>
                <a:cubicBezTo>
                  <a:pt x="780" y="805"/>
                  <a:pt x="764" y="792"/>
                  <a:pt x="742" y="792"/>
                </a:cubicBezTo>
                <a:close/>
                <a:moveTo>
                  <a:pt x="718" y="833"/>
                </a:moveTo>
                <a:cubicBezTo>
                  <a:pt x="719" y="813"/>
                  <a:pt x="730" y="806"/>
                  <a:pt x="742" y="806"/>
                </a:cubicBezTo>
                <a:cubicBezTo>
                  <a:pt x="753" y="806"/>
                  <a:pt x="763" y="812"/>
                  <a:pt x="763" y="833"/>
                </a:cubicBezTo>
                <a:lnTo>
                  <a:pt x="718" y="833"/>
                </a:lnTo>
                <a:close/>
                <a:moveTo>
                  <a:pt x="1339" y="571"/>
                </a:moveTo>
                <a:cubicBezTo>
                  <a:pt x="1234" y="571"/>
                  <a:pt x="1164" y="486"/>
                  <a:pt x="1164" y="359"/>
                </a:cubicBezTo>
                <a:cubicBezTo>
                  <a:pt x="1164" y="244"/>
                  <a:pt x="1237" y="165"/>
                  <a:pt x="1342" y="165"/>
                </a:cubicBezTo>
                <a:cubicBezTo>
                  <a:pt x="1408" y="165"/>
                  <a:pt x="1461" y="199"/>
                  <a:pt x="1490" y="261"/>
                </a:cubicBezTo>
                <a:cubicBezTo>
                  <a:pt x="1494" y="261"/>
                  <a:pt x="1494" y="261"/>
                  <a:pt x="1494" y="261"/>
                </a:cubicBezTo>
                <a:cubicBezTo>
                  <a:pt x="1495" y="260"/>
                  <a:pt x="1495" y="260"/>
                  <a:pt x="1495" y="260"/>
                </a:cubicBezTo>
                <a:cubicBezTo>
                  <a:pt x="1509" y="227"/>
                  <a:pt x="1523" y="199"/>
                  <a:pt x="1543" y="170"/>
                </a:cubicBezTo>
                <a:cubicBezTo>
                  <a:pt x="1526" y="160"/>
                  <a:pt x="1526" y="160"/>
                  <a:pt x="1526" y="160"/>
                </a:cubicBezTo>
                <a:cubicBezTo>
                  <a:pt x="1521" y="167"/>
                  <a:pt x="1517" y="173"/>
                  <a:pt x="1512" y="181"/>
                </a:cubicBezTo>
                <a:cubicBezTo>
                  <a:pt x="1500" y="176"/>
                  <a:pt x="1477" y="167"/>
                  <a:pt x="1463" y="162"/>
                </a:cubicBezTo>
                <a:cubicBezTo>
                  <a:pt x="1429" y="151"/>
                  <a:pt x="1387" y="139"/>
                  <a:pt x="1330" y="139"/>
                </a:cubicBezTo>
                <a:cubicBezTo>
                  <a:pt x="1185" y="139"/>
                  <a:pt x="1080" y="243"/>
                  <a:pt x="1080" y="386"/>
                </a:cubicBezTo>
                <a:cubicBezTo>
                  <a:pt x="1080" y="533"/>
                  <a:pt x="1200" y="610"/>
                  <a:pt x="1319" y="610"/>
                </a:cubicBezTo>
                <a:cubicBezTo>
                  <a:pt x="1412" y="610"/>
                  <a:pt x="1486" y="560"/>
                  <a:pt x="1522" y="495"/>
                </a:cubicBezTo>
                <a:cubicBezTo>
                  <a:pt x="1509" y="482"/>
                  <a:pt x="1509" y="482"/>
                  <a:pt x="1509" y="482"/>
                </a:cubicBezTo>
                <a:cubicBezTo>
                  <a:pt x="1467" y="544"/>
                  <a:pt x="1412" y="571"/>
                  <a:pt x="1339" y="571"/>
                </a:cubicBezTo>
                <a:close/>
                <a:moveTo>
                  <a:pt x="1425" y="874"/>
                </a:moveTo>
                <a:cubicBezTo>
                  <a:pt x="1397" y="828"/>
                  <a:pt x="1397" y="828"/>
                  <a:pt x="1397" y="828"/>
                </a:cubicBezTo>
                <a:cubicBezTo>
                  <a:pt x="1414" y="809"/>
                  <a:pt x="1414" y="809"/>
                  <a:pt x="1414" y="809"/>
                </a:cubicBezTo>
                <a:cubicBezTo>
                  <a:pt x="1415" y="807"/>
                  <a:pt x="1416" y="807"/>
                  <a:pt x="1418" y="806"/>
                </a:cubicBezTo>
                <a:cubicBezTo>
                  <a:pt x="1429" y="804"/>
                  <a:pt x="1429" y="804"/>
                  <a:pt x="1429" y="804"/>
                </a:cubicBezTo>
                <a:cubicBezTo>
                  <a:pt x="1429" y="794"/>
                  <a:pt x="1429" y="794"/>
                  <a:pt x="1429" y="794"/>
                </a:cubicBezTo>
                <a:cubicBezTo>
                  <a:pt x="1408" y="794"/>
                  <a:pt x="1408" y="794"/>
                  <a:pt x="1408" y="794"/>
                </a:cubicBezTo>
                <a:cubicBezTo>
                  <a:pt x="1369" y="838"/>
                  <a:pt x="1369" y="838"/>
                  <a:pt x="1369" y="838"/>
                </a:cubicBezTo>
                <a:cubicBezTo>
                  <a:pt x="1369" y="750"/>
                  <a:pt x="1369" y="750"/>
                  <a:pt x="1369" y="750"/>
                </a:cubicBezTo>
                <a:cubicBezTo>
                  <a:pt x="1341" y="750"/>
                  <a:pt x="1341" y="750"/>
                  <a:pt x="1341" y="750"/>
                </a:cubicBezTo>
                <a:cubicBezTo>
                  <a:pt x="1339" y="760"/>
                  <a:pt x="1339" y="760"/>
                  <a:pt x="1339" y="760"/>
                </a:cubicBezTo>
                <a:cubicBezTo>
                  <a:pt x="1350" y="763"/>
                  <a:pt x="1350" y="763"/>
                  <a:pt x="1350" y="763"/>
                </a:cubicBezTo>
                <a:cubicBezTo>
                  <a:pt x="1352" y="764"/>
                  <a:pt x="1352" y="765"/>
                  <a:pt x="1352" y="767"/>
                </a:cubicBezTo>
                <a:cubicBezTo>
                  <a:pt x="1352" y="874"/>
                  <a:pt x="1352" y="874"/>
                  <a:pt x="1352" y="874"/>
                </a:cubicBezTo>
                <a:cubicBezTo>
                  <a:pt x="1352" y="877"/>
                  <a:pt x="1352" y="877"/>
                  <a:pt x="1350" y="878"/>
                </a:cubicBezTo>
                <a:cubicBezTo>
                  <a:pt x="1338" y="879"/>
                  <a:pt x="1338" y="879"/>
                  <a:pt x="1338" y="879"/>
                </a:cubicBezTo>
                <a:cubicBezTo>
                  <a:pt x="1338" y="889"/>
                  <a:pt x="1338" y="889"/>
                  <a:pt x="1338" y="889"/>
                </a:cubicBezTo>
                <a:cubicBezTo>
                  <a:pt x="1383" y="889"/>
                  <a:pt x="1383" y="889"/>
                  <a:pt x="1383" y="889"/>
                </a:cubicBezTo>
                <a:cubicBezTo>
                  <a:pt x="1383" y="879"/>
                  <a:pt x="1383" y="879"/>
                  <a:pt x="1383" y="879"/>
                </a:cubicBezTo>
                <a:cubicBezTo>
                  <a:pt x="1372" y="878"/>
                  <a:pt x="1372" y="878"/>
                  <a:pt x="1372" y="878"/>
                </a:cubicBezTo>
                <a:cubicBezTo>
                  <a:pt x="1369" y="877"/>
                  <a:pt x="1369" y="877"/>
                  <a:pt x="1369" y="874"/>
                </a:cubicBezTo>
                <a:cubicBezTo>
                  <a:pt x="1369" y="857"/>
                  <a:pt x="1369" y="857"/>
                  <a:pt x="1369" y="857"/>
                </a:cubicBezTo>
                <a:cubicBezTo>
                  <a:pt x="1385" y="839"/>
                  <a:pt x="1385" y="839"/>
                  <a:pt x="1385" y="839"/>
                </a:cubicBezTo>
                <a:cubicBezTo>
                  <a:pt x="1408" y="877"/>
                  <a:pt x="1408" y="877"/>
                  <a:pt x="1408" y="877"/>
                </a:cubicBezTo>
                <a:cubicBezTo>
                  <a:pt x="1396" y="879"/>
                  <a:pt x="1396" y="879"/>
                  <a:pt x="1396" y="879"/>
                </a:cubicBezTo>
                <a:cubicBezTo>
                  <a:pt x="1396" y="889"/>
                  <a:pt x="1396" y="889"/>
                  <a:pt x="1396" y="889"/>
                </a:cubicBezTo>
                <a:cubicBezTo>
                  <a:pt x="1440" y="889"/>
                  <a:pt x="1440" y="889"/>
                  <a:pt x="1440" y="889"/>
                </a:cubicBezTo>
                <a:cubicBezTo>
                  <a:pt x="1440" y="879"/>
                  <a:pt x="1440" y="879"/>
                  <a:pt x="1440" y="879"/>
                </a:cubicBezTo>
                <a:cubicBezTo>
                  <a:pt x="1430" y="877"/>
                  <a:pt x="1430" y="877"/>
                  <a:pt x="1430" y="877"/>
                </a:cubicBezTo>
                <a:cubicBezTo>
                  <a:pt x="1427" y="877"/>
                  <a:pt x="1426" y="876"/>
                  <a:pt x="1425" y="874"/>
                </a:cubicBezTo>
                <a:close/>
                <a:moveTo>
                  <a:pt x="945" y="877"/>
                </a:moveTo>
                <a:cubicBezTo>
                  <a:pt x="935" y="877"/>
                  <a:pt x="932" y="873"/>
                  <a:pt x="932" y="861"/>
                </a:cubicBezTo>
                <a:cubicBezTo>
                  <a:pt x="932" y="807"/>
                  <a:pt x="932" y="807"/>
                  <a:pt x="932" y="807"/>
                </a:cubicBezTo>
                <a:cubicBezTo>
                  <a:pt x="961" y="807"/>
                  <a:pt x="961" y="807"/>
                  <a:pt x="961" y="807"/>
                </a:cubicBezTo>
                <a:cubicBezTo>
                  <a:pt x="961" y="794"/>
                  <a:pt x="961" y="794"/>
                  <a:pt x="961" y="794"/>
                </a:cubicBezTo>
                <a:cubicBezTo>
                  <a:pt x="934" y="794"/>
                  <a:pt x="934" y="794"/>
                  <a:pt x="934" y="794"/>
                </a:cubicBezTo>
                <a:cubicBezTo>
                  <a:pt x="932" y="794"/>
                  <a:pt x="932" y="794"/>
                  <a:pt x="932" y="792"/>
                </a:cubicBezTo>
                <a:cubicBezTo>
                  <a:pt x="932" y="770"/>
                  <a:pt x="932" y="770"/>
                  <a:pt x="932" y="770"/>
                </a:cubicBezTo>
                <a:cubicBezTo>
                  <a:pt x="921" y="770"/>
                  <a:pt x="921" y="770"/>
                  <a:pt x="921" y="770"/>
                </a:cubicBezTo>
                <a:cubicBezTo>
                  <a:pt x="919" y="789"/>
                  <a:pt x="915" y="795"/>
                  <a:pt x="900" y="796"/>
                </a:cubicBezTo>
                <a:cubicBezTo>
                  <a:pt x="900" y="807"/>
                  <a:pt x="900" y="807"/>
                  <a:pt x="900" y="807"/>
                </a:cubicBezTo>
                <a:cubicBezTo>
                  <a:pt x="914" y="807"/>
                  <a:pt x="914" y="807"/>
                  <a:pt x="914" y="807"/>
                </a:cubicBezTo>
                <a:cubicBezTo>
                  <a:pt x="915" y="807"/>
                  <a:pt x="915" y="808"/>
                  <a:pt x="915" y="809"/>
                </a:cubicBezTo>
                <a:cubicBezTo>
                  <a:pt x="915" y="866"/>
                  <a:pt x="915" y="866"/>
                  <a:pt x="915" y="866"/>
                </a:cubicBezTo>
                <a:cubicBezTo>
                  <a:pt x="915" y="883"/>
                  <a:pt x="923" y="891"/>
                  <a:pt x="941" y="891"/>
                </a:cubicBezTo>
                <a:cubicBezTo>
                  <a:pt x="950" y="891"/>
                  <a:pt x="959" y="888"/>
                  <a:pt x="966" y="885"/>
                </a:cubicBezTo>
                <a:cubicBezTo>
                  <a:pt x="962" y="874"/>
                  <a:pt x="962" y="874"/>
                  <a:pt x="962" y="874"/>
                </a:cubicBezTo>
                <a:cubicBezTo>
                  <a:pt x="957" y="876"/>
                  <a:pt x="951" y="877"/>
                  <a:pt x="945" y="877"/>
                </a:cubicBezTo>
                <a:close/>
                <a:moveTo>
                  <a:pt x="1211" y="792"/>
                </a:moveTo>
                <a:cubicBezTo>
                  <a:pt x="1179" y="792"/>
                  <a:pt x="1164" y="812"/>
                  <a:pt x="1164" y="841"/>
                </a:cubicBezTo>
                <a:cubicBezTo>
                  <a:pt x="1164" y="870"/>
                  <a:pt x="1177" y="891"/>
                  <a:pt x="1209" y="891"/>
                </a:cubicBezTo>
                <a:cubicBezTo>
                  <a:pt x="1240" y="891"/>
                  <a:pt x="1254" y="871"/>
                  <a:pt x="1254" y="840"/>
                </a:cubicBezTo>
                <a:cubicBezTo>
                  <a:pt x="1254" y="813"/>
                  <a:pt x="1242" y="792"/>
                  <a:pt x="1211" y="792"/>
                </a:cubicBezTo>
                <a:close/>
                <a:moveTo>
                  <a:pt x="1209" y="878"/>
                </a:moveTo>
                <a:cubicBezTo>
                  <a:pt x="1191" y="878"/>
                  <a:pt x="1182" y="866"/>
                  <a:pt x="1182" y="841"/>
                </a:cubicBezTo>
                <a:cubicBezTo>
                  <a:pt x="1182" y="817"/>
                  <a:pt x="1192" y="806"/>
                  <a:pt x="1210" y="806"/>
                </a:cubicBezTo>
                <a:cubicBezTo>
                  <a:pt x="1228" y="806"/>
                  <a:pt x="1237" y="817"/>
                  <a:pt x="1237" y="841"/>
                </a:cubicBezTo>
                <a:cubicBezTo>
                  <a:pt x="1237" y="866"/>
                  <a:pt x="1227" y="878"/>
                  <a:pt x="1209" y="878"/>
                </a:cubicBezTo>
                <a:close/>
                <a:moveTo>
                  <a:pt x="883" y="874"/>
                </a:moveTo>
                <a:cubicBezTo>
                  <a:pt x="883" y="826"/>
                  <a:pt x="883" y="826"/>
                  <a:pt x="883" y="826"/>
                </a:cubicBezTo>
                <a:cubicBezTo>
                  <a:pt x="883" y="806"/>
                  <a:pt x="875" y="792"/>
                  <a:pt x="854" y="792"/>
                </a:cubicBezTo>
                <a:cubicBezTo>
                  <a:pt x="841" y="792"/>
                  <a:pt x="830" y="799"/>
                  <a:pt x="820" y="805"/>
                </a:cubicBezTo>
                <a:cubicBezTo>
                  <a:pt x="819" y="805"/>
                  <a:pt x="819" y="805"/>
                  <a:pt x="819" y="805"/>
                </a:cubicBezTo>
                <a:cubicBezTo>
                  <a:pt x="818" y="794"/>
                  <a:pt x="818" y="794"/>
                  <a:pt x="818" y="794"/>
                </a:cubicBezTo>
                <a:cubicBezTo>
                  <a:pt x="794" y="794"/>
                  <a:pt x="794" y="794"/>
                  <a:pt x="794" y="794"/>
                </a:cubicBezTo>
                <a:cubicBezTo>
                  <a:pt x="792" y="804"/>
                  <a:pt x="792" y="804"/>
                  <a:pt x="792" y="804"/>
                </a:cubicBezTo>
                <a:cubicBezTo>
                  <a:pt x="803" y="808"/>
                  <a:pt x="803" y="808"/>
                  <a:pt x="803" y="808"/>
                </a:cubicBezTo>
                <a:cubicBezTo>
                  <a:pt x="805" y="808"/>
                  <a:pt x="805" y="809"/>
                  <a:pt x="805" y="811"/>
                </a:cubicBezTo>
                <a:cubicBezTo>
                  <a:pt x="805" y="874"/>
                  <a:pt x="805" y="874"/>
                  <a:pt x="805" y="874"/>
                </a:cubicBezTo>
                <a:cubicBezTo>
                  <a:pt x="805" y="877"/>
                  <a:pt x="805" y="877"/>
                  <a:pt x="802" y="878"/>
                </a:cubicBezTo>
                <a:cubicBezTo>
                  <a:pt x="793" y="879"/>
                  <a:pt x="793" y="879"/>
                  <a:pt x="793" y="879"/>
                </a:cubicBezTo>
                <a:cubicBezTo>
                  <a:pt x="793" y="889"/>
                  <a:pt x="793" y="889"/>
                  <a:pt x="793" y="889"/>
                </a:cubicBezTo>
                <a:cubicBezTo>
                  <a:pt x="835" y="889"/>
                  <a:pt x="835" y="889"/>
                  <a:pt x="835" y="889"/>
                </a:cubicBezTo>
                <a:cubicBezTo>
                  <a:pt x="835" y="879"/>
                  <a:pt x="835" y="879"/>
                  <a:pt x="835" y="879"/>
                </a:cubicBezTo>
                <a:cubicBezTo>
                  <a:pt x="825" y="878"/>
                  <a:pt x="825" y="878"/>
                  <a:pt x="825" y="878"/>
                </a:cubicBezTo>
                <a:cubicBezTo>
                  <a:pt x="822" y="877"/>
                  <a:pt x="822" y="877"/>
                  <a:pt x="822" y="874"/>
                </a:cubicBezTo>
                <a:cubicBezTo>
                  <a:pt x="822" y="819"/>
                  <a:pt x="822" y="819"/>
                  <a:pt x="822" y="819"/>
                </a:cubicBezTo>
                <a:cubicBezTo>
                  <a:pt x="830" y="812"/>
                  <a:pt x="840" y="807"/>
                  <a:pt x="850" y="807"/>
                </a:cubicBezTo>
                <a:cubicBezTo>
                  <a:pt x="864" y="807"/>
                  <a:pt x="866" y="818"/>
                  <a:pt x="866" y="830"/>
                </a:cubicBezTo>
                <a:cubicBezTo>
                  <a:pt x="866" y="874"/>
                  <a:pt x="866" y="874"/>
                  <a:pt x="866" y="874"/>
                </a:cubicBezTo>
                <a:cubicBezTo>
                  <a:pt x="866" y="876"/>
                  <a:pt x="865" y="877"/>
                  <a:pt x="863" y="878"/>
                </a:cubicBezTo>
                <a:cubicBezTo>
                  <a:pt x="854" y="879"/>
                  <a:pt x="854" y="879"/>
                  <a:pt x="854" y="879"/>
                </a:cubicBezTo>
                <a:cubicBezTo>
                  <a:pt x="854" y="889"/>
                  <a:pt x="854" y="889"/>
                  <a:pt x="854" y="889"/>
                </a:cubicBezTo>
                <a:cubicBezTo>
                  <a:pt x="896" y="889"/>
                  <a:pt x="896" y="889"/>
                  <a:pt x="896" y="889"/>
                </a:cubicBezTo>
                <a:cubicBezTo>
                  <a:pt x="896" y="879"/>
                  <a:pt x="896" y="879"/>
                  <a:pt x="896" y="879"/>
                </a:cubicBezTo>
                <a:cubicBezTo>
                  <a:pt x="886" y="878"/>
                  <a:pt x="886" y="878"/>
                  <a:pt x="886" y="878"/>
                </a:cubicBezTo>
                <a:cubicBezTo>
                  <a:pt x="883" y="877"/>
                  <a:pt x="883" y="877"/>
                  <a:pt x="883" y="874"/>
                </a:cubicBezTo>
                <a:close/>
                <a:moveTo>
                  <a:pt x="1121" y="804"/>
                </a:moveTo>
                <a:cubicBezTo>
                  <a:pt x="1133" y="806"/>
                  <a:pt x="1133" y="806"/>
                  <a:pt x="1133" y="806"/>
                </a:cubicBezTo>
                <a:cubicBezTo>
                  <a:pt x="1113" y="872"/>
                  <a:pt x="1113" y="872"/>
                  <a:pt x="1113" y="872"/>
                </a:cubicBezTo>
                <a:cubicBezTo>
                  <a:pt x="1095" y="797"/>
                  <a:pt x="1095" y="797"/>
                  <a:pt x="1095" y="797"/>
                </a:cubicBezTo>
                <a:cubicBezTo>
                  <a:pt x="1076" y="797"/>
                  <a:pt x="1076" y="797"/>
                  <a:pt x="1076" y="797"/>
                </a:cubicBezTo>
                <a:cubicBezTo>
                  <a:pt x="1055" y="872"/>
                  <a:pt x="1055" y="872"/>
                  <a:pt x="1055" y="872"/>
                </a:cubicBezTo>
                <a:cubicBezTo>
                  <a:pt x="1034" y="806"/>
                  <a:pt x="1034" y="806"/>
                  <a:pt x="1034" y="806"/>
                </a:cubicBezTo>
                <a:cubicBezTo>
                  <a:pt x="1046" y="804"/>
                  <a:pt x="1046" y="804"/>
                  <a:pt x="1046" y="804"/>
                </a:cubicBezTo>
                <a:cubicBezTo>
                  <a:pt x="1046" y="794"/>
                  <a:pt x="1046" y="794"/>
                  <a:pt x="1046" y="794"/>
                </a:cubicBezTo>
                <a:cubicBezTo>
                  <a:pt x="1009" y="794"/>
                  <a:pt x="1009" y="794"/>
                  <a:pt x="1009" y="794"/>
                </a:cubicBezTo>
                <a:cubicBezTo>
                  <a:pt x="1007" y="804"/>
                  <a:pt x="1007" y="804"/>
                  <a:pt x="1007" y="804"/>
                </a:cubicBezTo>
                <a:cubicBezTo>
                  <a:pt x="1014" y="806"/>
                  <a:pt x="1014" y="806"/>
                  <a:pt x="1014" y="806"/>
                </a:cubicBezTo>
                <a:cubicBezTo>
                  <a:pt x="1017" y="807"/>
                  <a:pt x="1018" y="807"/>
                  <a:pt x="1018" y="809"/>
                </a:cubicBezTo>
                <a:cubicBezTo>
                  <a:pt x="1044" y="889"/>
                  <a:pt x="1044" y="889"/>
                  <a:pt x="1044" y="889"/>
                </a:cubicBezTo>
                <a:cubicBezTo>
                  <a:pt x="1065" y="889"/>
                  <a:pt x="1065" y="889"/>
                  <a:pt x="1065" y="889"/>
                </a:cubicBezTo>
                <a:cubicBezTo>
                  <a:pt x="1085" y="816"/>
                  <a:pt x="1085" y="816"/>
                  <a:pt x="1085" y="816"/>
                </a:cubicBezTo>
                <a:cubicBezTo>
                  <a:pt x="1102" y="889"/>
                  <a:pt x="1102" y="889"/>
                  <a:pt x="1102" y="889"/>
                </a:cubicBezTo>
                <a:cubicBezTo>
                  <a:pt x="1122" y="889"/>
                  <a:pt x="1122" y="889"/>
                  <a:pt x="1122" y="889"/>
                </a:cubicBezTo>
                <a:cubicBezTo>
                  <a:pt x="1147" y="809"/>
                  <a:pt x="1147" y="809"/>
                  <a:pt x="1147" y="809"/>
                </a:cubicBezTo>
                <a:cubicBezTo>
                  <a:pt x="1148" y="807"/>
                  <a:pt x="1148" y="806"/>
                  <a:pt x="1151" y="806"/>
                </a:cubicBezTo>
                <a:cubicBezTo>
                  <a:pt x="1158" y="804"/>
                  <a:pt x="1158" y="804"/>
                  <a:pt x="1158" y="804"/>
                </a:cubicBezTo>
                <a:cubicBezTo>
                  <a:pt x="1158" y="794"/>
                  <a:pt x="1158" y="794"/>
                  <a:pt x="1158" y="794"/>
                </a:cubicBezTo>
                <a:cubicBezTo>
                  <a:pt x="1123" y="794"/>
                  <a:pt x="1123" y="794"/>
                  <a:pt x="1123" y="794"/>
                </a:cubicBezTo>
                <a:lnTo>
                  <a:pt x="1121" y="8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60570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002400" y="-237"/>
            <a:ext cx="6254882" cy="6867016"/>
          </a:xfrm>
          <a:custGeom>
            <a:avLst/>
            <a:gdLst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0 w 5138737"/>
              <a:gd name="connsiteY4" fmla="*/ 6858000 h 6858000"/>
              <a:gd name="connsiteX5" fmla="*/ 2540335 w 5138737"/>
              <a:gd name="connsiteY5" fmla="*/ 3429000 h 6858000"/>
              <a:gd name="connsiteX6" fmla="*/ 0 w 5138737"/>
              <a:gd name="connsiteY6" fmla="*/ 0 h 6858000"/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2590630 w 5138737"/>
              <a:gd name="connsiteY4" fmla="*/ 6792686 h 6858000"/>
              <a:gd name="connsiteX5" fmla="*/ 0 w 5138737"/>
              <a:gd name="connsiteY5" fmla="*/ 6858000 h 6858000"/>
              <a:gd name="connsiteX6" fmla="*/ 2540335 w 5138737"/>
              <a:gd name="connsiteY6" fmla="*/ 3429000 h 6858000"/>
              <a:gd name="connsiteX7" fmla="*/ 0 w 5138737"/>
              <a:gd name="connsiteY7" fmla="*/ 0 h 6858000"/>
              <a:gd name="connsiteX0" fmla="*/ 0 w 5138737"/>
              <a:gd name="connsiteY0" fmla="*/ 0 h 7199086"/>
              <a:gd name="connsiteX1" fmla="*/ 2598402 w 5138737"/>
              <a:gd name="connsiteY1" fmla="*/ 0 h 7199086"/>
              <a:gd name="connsiteX2" fmla="*/ 5138737 w 5138737"/>
              <a:gd name="connsiteY2" fmla="*/ 3429000 h 7199086"/>
              <a:gd name="connsiteX3" fmla="*/ 2598402 w 5138737"/>
              <a:gd name="connsiteY3" fmla="*/ 6858000 h 7199086"/>
              <a:gd name="connsiteX4" fmla="*/ 2605144 w 5138737"/>
              <a:gd name="connsiteY4" fmla="*/ 7199086 h 7199086"/>
              <a:gd name="connsiteX5" fmla="*/ 0 w 5138737"/>
              <a:gd name="connsiteY5" fmla="*/ 6858000 h 7199086"/>
              <a:gd name="connsiteX6" fmla="*/ 2540335 w 5138737"/>
              <a:gd name="connsiteY6" fmla="*/ 3429000 h 7199086"/>
              <a:gd name="connsiteX7" fmla="*/ 0 w 5138737"/>
              <a:gd name="connsiteY7" fmla="*/ 0 h 7199086"/>
              <a:gd name="connsiteX0" fmla="*/ 0 w 5138737"/>
              <a:gd name="connsiteY0" fmla="*/ 0 h 7213600"/>
              <a:gd name="connsiteX1" fmla="*/ 2598402 w 5138737"/>
              <a:gd name="connsiteY1" fmla="*/ 0 h 7213600"/>
              <a:gd name="connsiteX2" fmla="*/ 5138737 w 5138737"/>
              <a:gd name="connsiteY2" fmla="*/ 3429000 h 7213600"/>
              <a:gd name="connsiteX3" fmla="*/ 2598402 w 5138737"/>
              <a:gd name="connsiteY3" fmla="*/ 6858000 h 7213600"/>
              <a:gd name="connsiteX4" fmla="*/ 2605144 w 5138737"/>
              <a:gd name="connsiteY4" fmla="*/ 7199086 h 7213600"/>
              <a:gd name="connsiteX5" fmla="*/ 2576115 w 5138737"/>
              <a:gd name="connsiteY5" fmla="*/ 7213600 h 7213600"/>
              <a:gd name="connsiteX6" fmla="*/ 0 w 5138737"/>
              <a:gd name="connsiteY6" fmla="*/ 6858000 h 7213600"/>
              <a:gd name="connsiteX7" fmla="*/ 2540335 w 5138737"/>
              <a:gd name="connsiteY7" fmla="*/ 3429000 h 7213600"/>
              <a:gd name="connsiteX8" fmla="*/ 0 w 5138737"/>
              <a:gd name="connsiteY8" fmla="*/ 0 h 7213600"/>
              <a:gd name="connsiteX0" fmla="*/ 0 w 5246744"/>
              <a:gd name="connsiteY0" fmla="*/ 0 h 7199086"/>
              <a:gd name="connsiteX1" fmla="*/ 2598402 w 5246744"/>
              <a:gd name="connsiteY1" fmla="*/ 0 h 7199086"/>
              <a:gd name="connsiteX2" fmla="*/ 5138737 w 5246744"/>
              <a:gd name="connsiteY2" fmla="*/ 3429000 h 7199086"/>
              <a:gd name="connsiteX3" fmla="*/ 2598402 w 5246744"/>
              <a:gd name="connsiteY3" fmla="*/ 6858000 h 7199086"/>
              <a:gd name="connsiteX4" fmla="*/ 2605144 w 5246744"/>
              <a:gd name="connsiteY4" fmla="*/ 7199086 h 7199086"/>
              <a:gd name="connsiteX5" fmla="*/ 5246744 w 5246744"/>
              <a:gd name="connsiteY5" fmla="*/ 3454400 h 7199086"/>
              <a:gd name="connsiteX6" fmla="*/ 0 w 5246744"/>
              <a:gd name="connsiteY6" fmla="*/ 6858000 h 7199086"/>
              <a:gd name="connsiteX7" fmla="*/ 2540335 w 5246744"/>
              <a:gd name="connsiteY7" fmla="*/ 3429000 h 7199086"/>
              <a:gd name="connsiteX8" fmla="*/ 0 w 5246744"/>
              <a:gd name="connsiteY8" fmla="*/ 0 h 7199086"/>
              <a:gd name="connsiteX0" fmla="*/ 0 w 5246744"/>
              <a:gd name="connsiteY0" fmla="*/ 0 h 6908800"/>
              <a:gd name="connsiteX1" fmla="*/ 2598402 w 5246744"/>
              <a:gd name="connsiteY1" fmla="*/ 0 h 6908800"/>
              <a:gd name="connsiteX2" fmla="*/ 5138737 w 5246744"/>
              <a:gd name="connsiteY2" fmla="*/ 3429000 h 6908800"/>
              <a:gd name="connsiteX3" fmla="*/ 2598402 w 5246744"/>
              <a:gd name="connsiteY3" fmla="*/ 6858000 h 6908800"/>
              <a:gd name="connsiteX4" fmla="*/ 3200230 w 5246744"/>
              <a:gd name="connsiteY4" fmla="*/ 6908800 h 6908800"/>
              <a:gd name="connsiteX5" fmla="*/ 5246744 w 5246744"/>
              <a:gd name="connsiteY5" fmla="*/ 3454400 h 6908800"/>
              <a:gd name="connsiteX6" fmla="*/ 0 w 5246744"/>
              <a:gd name="connsiteY6" fmla="*/ 6858000 h 6908800"/>
              <a:gd name="connsiteX7" fmla="*/ 2540335 w 5246744"/>
              <a:gd name="connsiteY7" fmla="*/ 3429000 h 6908800"/>
              <a:gd name="connsiteX8" fmla="*/ 0 w 5246744"/>
              <a:gd name="connsiteY8" fmla="*/ 0 h 6908800"/>
              <a:gd name="connsiteX0" fmla="*/ 0 w 5138737"/>
              <a:gd name="connsiteY0" fmla="*/ 0 h 7024915"/>
              <a:gd name="connsiteX1" fmla="*/ 2598402 w 5138737"/>
              <a:gd name="connsiteY1" fmla="*/ 0 h 7024915"/>
              <a:gd name="connsiteX2" fmla="*/ 5138737 w 5138737"/>
              <a:gd name="connsiteY2" fmla="*/ 3429000 h 7024915"/>
              <a:gd name="connsiteX3" fmla="*/ 2598402 w 5138737"/>
              <a:gd name="connsiteY3" fmla="*/ 6858000 h 7024915"/>
              <a:gd name="connsiteX4" fmla="*/ 3200230 w 5138737"/>
              <a:gd name="connsiteY4" fmla="*/ 6908800 h 7024915"/>
              <a:gd name="connsiteX5" fmla="*/ 2576115 w 5138737"/>
              <a:gd name="connsiteY5" fmla="*/ 7024915 h 7024915"/>
              <a:gd name="connsiteX6" fmla="*/ 0 w 5138737"/>
              <a:gd name="connsiteY6" fmla="*/ 6858000 h 7024915"/>
              <a:gd name="connsiteX7" fmla="*/ 2540335 w 5138737"/>
              <a:gd name="connsiteY7" fmla="*/ 3429000 h 7024915"/>
              <a:gd name="connsiteX8" fmla="*/ 0 w 5138737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5261258 w 5261258"/>
              <a:gd name="connsiteY4" fmla="*/ 6865257 h 7024915"/>
              <a:gd name="connsiteX5" fmla="*/ 2576115 w 5261258"/>
              <a:gd name="connsiteY5" fmla="*/ 7024915 h 7024915"/>
              <a:gd name="connsiteX6" fmla="*/ 0 w 5261258"/>
              <a:gd name="connsiteY6" fmla="*/ 6858000 h 7024915"/>
              <a:gd name="connsiteX7" fmla="*/ 2540335 w 5261258"/>
              <a:gd name="connsiteY7" fmla="*/ 3429000 h 7024915"/>
              <a:gd name="connsiteX8" fmla="*/ 0 w 5261258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3926335 w 5261258"/>
              <a:gd name="connsiteY4" fmla="*/ 6845643 h 7024915"/>
              <a:gd name="connsiteX5" fmla="*/ 5261258 w 5261258"/>
              <a:gd name="connsiteY5" fmla="*/ 6865257 h 7024915"/>
              <a:gd name="connsiteX6" fmla="*/ 2576115 w 5261258"/>
              <a:gd name="connsiteY6" fmla="*/ 7024915 h 7024915"/>
              <a:gd name="connsiteX7" fmla="*/ 0 w 5261258"/>
              <a:gd name="connsiteY7" fmla="*/ 6858000 h 7024915"/>
              <a:gd name="connsiteX8" fmla="*/ 2540335 w 5261258"/>
              <a:gd name="connsiteY8" fmla="*/ 3429000 h 7024915"/>
              <a:gd name="connsiteX9" fmla="*/ 0 w 5261258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5508000 w 5508000"/>
              <a:gd name="connsiteY4" fmla="*/ 6586151 h 7024915"/>
              <a:gd name="connsiteX5" fmla="*/ 5261258 w 5508000"/>
              <a:gd name="connsiteY5" fmla="*/ 6865257 h 7024915"/>
              <a:gd name="connsiteX6" fmla="*/ 2576115 w 5508000"/>
              <a:gd name="connsiteY6" fmla="*/ 7024915 h 7024915"/>
              <a:gd name="connsiteX7" fmla="*/ 0 w 5508000"/>
              <a:gd name="connsiteY7" fmla="*/ 6858000 h 7024915"/>
              <a:gd name="connsiteX8" fmla="*/ 2540335 w 5508000"/>
              <a:gd name="connsiteY8" fmla="*/ 3429000 h 7024915"/>
              <a:gd name="connsiteX9" fmla="*/ 0 w 5508000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4148757 w 5508000"/>
              <a:gd name="connsiteY4" fmla="*/ 6709719 h 7024915"/>
              <a:gd name="connsiteX5" fmla="*/ 5508000 w 5508000"/>
              <a:gd name="connsiteY5" fmla="*/ 6586151 h 7024915"/>
              <a:gd name="connsiteX6" fmla="*/ 5261258 w 5508000"/>
              <a:gd name="connsiteY6" fmla="*/ 6865257 h 7024915"/>
              <a:gd name="connsiteX7" fmla="*/ 2576115 w 5508000"/>
              <a:gd name="connsiteY7" fmla="*/ 7024915 h 7024915"/>
              <a:gd name="connsiteX8" fmla="*/ 0 w 5508000"/>
              <a:gd name="connsiteY8" fmla="*/ 6858000 h 7024915"/>
              <a:gd name="connsiteX9" fmla="*/ 2540335 w 5508000"/>
              <a:gd name="connsiteY9" fmla="*/ 3429000 h 7024915"/>
              <a:gd name="connsiteX10" fmla="*/ 0 w 5508000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520357 w 5520357"/>
              <a:gd name="connsiteY4" fmla="*/ 383060 h 7024915"/>
              <a:gd name="connsiteX5" fmla="*/ 5508000 w 5520357"/>
              <a:gd name="connsiteY5" fmla="*/ 6586151 h 7024915"/>
              <a:gd name="connsiteX6" fmla="*/ 5261258 w 5520357"/>
              <a:gd name="connsiteY6" fmla="*/ 6865257 h 7024915"/>
              <a:gd name="connsiteX7" fmla="*/ 2576115 w 5520357"/>
              <a:gd name="connsiteY7" fmla="*/ 7024915 h 7024915"/>
              <a:gd name="connsiteX8" fmla="*/ 0 w 5520357"/>
              <a:gd name="connsiteY8" fmla="*/ 6858000 h 7024915"/>
              <a:gd name="connsiteX9" fmla="*/ 2540335 w 5520357"/>
              <a:gd name="connsiteY9" fmla="*/ 3429000 h 7024915"/>
              <a:gd name="connsiteX10" fmla="*/ 0 w 5520357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371178 w 5520357"/>
              <a:gd name="connsiteY4" fmla="*/ 2891481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223795 w 5520357"/>
              <a:gd name="connsiteY4" fmla="*/ 12357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741881 w 5520357"/>
              <a:gd name="connsiteY4" fmla="*/ 1223319 h 7024915"/>
              <a:gd name="connsiteX5" fmla="*/ 5223795 w 5520357"/>
              <a:gd name="connsiteY5" fmla="*/ 12357 h 7024915"/>
              <a:gd name="connsiteX6" fmla="*/ 5520357 w 5520357"/>
              <a:gd name="connsiteY6" fmla="*/ 383060 h 7024915"/>
              <a:gd name="connsiteX7" fmla="*/ 5508000 w 5520357"/>
              <a:gd name="connsiteY7" fmla="*/ 6586151 h 7024915"/>
              <a:gd name="connsiteX8" fmla="*/ 5261258 w 5520357"/>
              <a:gd name="connsiteY8" fmla="*/ 6865257 h 7024915"/>
              <a:gd name="connsiteX9" fmla="*/ 2576115 w 5520357"/>
              <a:gd name="connsiteY9" fmla="*/ 7024915 h 7024915"/>
              <a:gd name="connsiteX10" fmla="*/ 0 w 5520357"/>
              <a:gd name="connsiteY10" fmla="*/ 6858000 h 7024915"/>
              <a:gd name="connsiteX11" fmla="*/ 2540335 w 5520357"/>
              <a:gd name="connsiteY11" fmla="*/ 3429000 h 7024915"/>
              <a:gd name="connsiteX12" fmla="*/ 0 w 5520357"/>
              <a:gd name="connsiteY12" fmla="*/ 0 h 7024915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715373 w 5520357"/>
              <a:gd name="connsiteY4" fmla="*/ 0 h 7037272"/>
              <a:gd name="connsiteX5" fmla="*/ 5223795 w 5520357"/>
              <a:gd name="connsiteY5" fmla="*/ 24714 h 7037272"/>
              <a:gd name="connsiteX6" fmla="*/ 5520357 w 5520357"/>
              <a:gd name="connsiteY6" fmla="*/ 395417 h 7037272"/>
              <a:gd name="connsiteX7" fmla="*/ 5508000 w 5520357"/>
              <a:gd name="connsiteY7" fmla="*/ 6598508 h 7037272"/>
              <a:gd name="connsiteX8" fmla="*/ 5261258 w 5520357"/>
              <a:gd name="connsiteY8" fmla="*/ 6877614 h 7037272"/>
              <a:gd name="connsiteX9" fmla="*/ 2576115 w 5520357"/>
              <a:gd name="connsiteY9" fmla="*/ 7037272 h 7037272"/>
              <a:gd name="connsiteX10" fmla="*/ 0 w 5520357"/>
              <a:gd name="connsiteY10" fmla="*/ 6870357 h 7037272"/>
              <a:gd name="connsiteX11" fmla="*/ 2540335 w 5520357"/>
              <a:gd name="connsiteY11" fmla="*/ 3441357 h 7037272"/>
              <a:gd name="connsiteX12" fmla="*/ 0 w 5520357"/>
              <a:gd name="connsiteY12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641232 w 5520357"/>
              <a:gd name="connsiteY4" fmla="*/ 291619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396789 w 5520357"/>
              <a:gd name="connsiteY4" fmla="*/ 344753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260864 w 5520357"/>
              <a:gd name="connsiteY4" fmla="*/ 3459892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3555632 w 5520357"/>
              <a:gd name="connsiteY4" fmla="*/ 5671752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98402 w 5520357"/>
              <a:gd name="connsiteY3" fmla="*/ 6870357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326553 w 5520357"/>
              <a:gd name="connsiteY3" fmla="*/ 7043352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4976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74906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087437"/>
              <a:gd name="connsiteX1" fmla="*/ 2598402 w 5520357"/>
              <a:gd name="connsiteY1" fmla="*/ 12357 h 7087437"/>
              <a:gd name="connsiteX2" fmla="*/ 5138737 w 5520357"/>
              <a:gd name="connsiteY2" fmla="*/ 3441357 h 7087437"/>
              <a:gd name="connsiteX3" fmla="*/ 2583643 w 5520357"/>
              <a:gd name="connsiteY3" fmla="*/ 6878380 h 7087437"/>
              <a:gd name="connsiteX4" fmla="*/ 2737685 w 5520357"/>
              <a:gd name="connsiteY4" fmla="*/ 6872112 h 7087437"/>
              <a:gd name="connsiteX5" fmla="*/ 5260864 w 5520357"/>
              <a:gd name="connsiteY5" fmla="*/ 3459892 h 7087437"/>
              <a:gd name="connsiteX6" fmla="*/ 2715373 w 5520357"/>
              <a:gd name="connsiteY6" fmla="*/ 0 h 7087437"/>
              <a:gd name="connsiteX7" fmla="*/ 5223795 w 5520357"/>
              <a:gd name="connsiteY7" fmla="*/ 24714 h 7087437"/>
              <a:gd name="connsiteX8" fmla="*/ 5520357 w 5520357"/>
              <a:gd name="connsiteY8" fmla="*/ 395417 h 7087437"/>
              <a:gd name="connsiteX9" fmla="*/ 5508000 w 5520357"/>
              <a:gd name="connsiteY9" fmla="*/ 6598508 h 7087437"/>
              <a:gd name="connsiteX10" fmla="*/ 5274906 w 5520357"/>
              <a:gd name="connsiteY10" fmla="*/ 6877614 h 7087437"/>
              <a:gd name="connsiteX11" fmla="*/ 2599169 w 5520357"/>
              <a:gd name="connsiteY11" fmla="*/ 7087437 h 7087437"/>
              <a:gd name="connsiteX12" fmla="*/ 0 w 5520357"/>
              <a:gd name="connsiteY12" fmla="*/ 6870357 h 7087437"/>
              <a:gd name="connsiteX13" fmla="*/ 2540335 w 5520357"/>
              <a:gd name="connsiteY13" fmla="*/ 3441357 h 7087437"/>
              <a:gd name="connsiteX14" fmla="*/ 0 w 5520357"/>
              <a:gd name="connsiteY14" fmla="*/ 12357 h 7087437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74906 w 5520357"/>
              <a:gd name="connsiteY10" fmla="*/ 6877614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39892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78969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82877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23795 w 5512542"/>
              <a:gd name="connsiteY7" fmla="*/ 24714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62872 w 5512542"/>
              <a:gd name="connsiteY7" fmla="*/ 12991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6240722"/>
              <a:gd name="connsiteY0" fmla="*/ 634 h 6866779"/>
              <a:gd name="connsiteX1" fmla="*/ 2598402 w 6240722"/>
              <a:gd name="connsiteY1" fmla="*/ 634 h 6866779"/>
              <a:gd name="connsiteX2" fmla="*/ 5138737 w 6240722"/>
              <a:gd name="connsiteY2" fmla="*/ 3429634 h 6866779"/>
              <a:gd name="connsiteX3" fmla="*/ 2583643 w 6240722"/>
              <a:gd name="connsiteY3" fmla="*/ 6866657 h 6866779"/>
              <a:gd name="connsiteX4" fmla="*/ 2737685 w 6240722"/>
              <a:gd name="connsiteY4" fmla="*/ 6860389 h 6866779"/>
              <a:gd name="connsiteX5" fmla="*/ 5260864 w 6240722"/>
              <a:gd name="connsiteY5" fmla="*/ 3448169 h 6866779"/>
              <a:gd name="connsiteX6" fmla="*/ 2711465 w 6240722"/>
              <a:gd name="connsiteY6" fmla="*/ 0 h 6866779"/>
              <a:gd name="connsiteX7" fmla="*/ 5262872 w 6240722"/>
              <a:gd name="connsiteY7" fmla="*/ 1268 h 6866779"/>
              <a:gd name="connsiteX8" fmla="*/ 5512542 w 6240722"/>
              <a:gd name="connsiteY8" fmla="*/ 336802 h 6866779"/>
              <a:gd name="connsiteX9" fmla="*/ 6240693 w 6240722"/>
              <a:gd name="connsiteY9" fmla="*/ 5529754 h 6866779"/>
              <a:gd name="connsiteX10" fmla="*/ 5290537 w 6240722"/>
              <a:gd name="connsiteY10" fmla="*/ 6861984 h 6866779"/>
              <a:gd name="connsiteX11" fmla="*/ 0 w 6240722"/>
              <a:gd name="connsiteY11" fmla="*/ 6858634 h 6866779"/>
              <a:gd name="connsiteX12" fmla="*/ 2540335 w 6240722"/>
              <a:gd name="connsiteY12" fmla="*/ 3429634 h 6866779"/>
              <a:gd name="connsiteX13" fmla="*/ 0 w 6240722"/>
              <a:gd name="connsiteY13" fmla="*/ 634 h 6866779"/>
              <a:gd name="connsiteX0" fmla="*/ 0 w 6264395"/>
              <a:gd name="connsiteY0" fmla="*/ 634 h 6866779"/>
              <a:gd name="connsiteX1" fmla="*/ 2598402 w 6264395"/>
              <a:gd name="connsiteY1" fmla="*/ 634 h 6866779"/>
              <a:gd name="connsiteX2" fmla="*/ 5138737 w 6264395"/>
              <a:gd name="connsiteY2" fmla="*/ 3429634 h 6866779"/>
              <a:gd name="connsiteX3" fmla="*/ 2583643 w 6264395"/>
              <a:gd name="connsiteY3" fmla="*/ 6866657 h 6866779"/>
              <a:gd name="connsiteX4" fmla="*/ 2737685 w 6264395"/>
              <a:gd name="connsiteY4" fmla="*/ 6860389 h 6866779"/>
              <a:gd name="connsiteX5" fmla="*/ 5260864 w 6264395"/>
              <a:gd name="connsiteY5" fmla="*/ 3448169 h 6866779"/>
              <a:gd name="connsiteX6" fmla="*/ 2711465 w 6264395"/>
              <a:gd name="connsiteY6" fmla="*/ 0 h 6866779"/>
              <a:gd name="connsiteX7" fmla="*/ 5262872 w 6264395"/>
              <a:gd name="connsiteY7" fmla="*/ 1268 h 6866779"/>
              <a:gd name="connsiteX8" fmla="*/ 5512542 w 6264395"/>
              <a:gd name="connsiteY8" fmla="*/ 336802 h 6866779"/>
              <a:gd name="connsiteX9" fmla="*/ 6264367 w 6264395"/>
              <a:gd name="connsiteY9" fmla="*/ 5526795 h 6866779"/>
              <a:gd name="connsiteX10" fmla="*/ 5290537 w 6264395"/>
              <a:gd name="connsiteY10" fmla="*/ 6861984 h 6866779"/>
              <a:gd name="connsiteX11" fmla="*/ 0 w 6264395"/>
              <a:gd name="connsiteY11" fmla="*/ 6858634 h 6866779"/>
              <a:gd name="connsiteX12" fmla="*/ 2540335 w 6264395"/>
              <a:gd name="connsiteY12" fmla="*/ 3429634 h 6866779"/>
              <a:gd name="connsiteX13" fmla="*/ 0 w 6264395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32714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44551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50469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3614"/>
              <a:gd name="connsiteY0" fmla="*/ 634 h 6866779"/>
              <a:gd name="connsiteX1" fmla="*/ 2598402 w 6253614"/>
              <a:gd name="connsiteY1" fmla="*/ 634 h 6866779"/>
              <a:gd name="connsiteX2" fmla="*/ 5138737 w 6253614"/>
              <a:gd name="connsiteY2" fmla="*/ 3429634 h 6866779"/>
              <a:gd name="connsiteX3" fmla="*/ 2583643 w 6253614"/>
              <a:gd name="connsiteY3" fmla="*/ 6866657 h 6866779"/>
              <a:gd name="connsiteX4" fmla="*/ 2737685 w 6253614"/>
              <a:gd name="connsiteY4" fmla="*/ 6860389 h 6866779"/>
              <a:gd name="connsiteX5" fmla="*/ 5260864 w 6253614"/>
              <a:gd name="connsiteY5" fmla="*/ 3448169 h 6866779"/>
              <a:gd name="connsiteX6" fmla="*/ 2711465 w 6253614"/>
              <a:gd name="connsiteY6" fmla="*/ 0 h 6866779"/>
              <a:gd name="connsiteX7" fmla="*/ 5262872 w 6253614"/>
              <a:gd name="connsiteY7" fmla="*/ 1268 h 6866779"/>
              <a:gd name="connsiteX8" fmla="*/ 6246429 w 6253614"/>
              <a:gd name="connsiteY8" fmla="*/ 1313345 h 6866779"/>
              <a:gd name="connsiteX9" fmla="*/ 6252530 w 6253614"/>
              <a:gd name="connsiteY9" fmla="*/ 5550469 h 6866779"/>
              <a:gd name="connsiteX10" fmla="*/ 5290537 w 6253614"/>
              <a:gd name="connsiteY10" fmla="*/ 6861984 h 6866779"/>
              <a:gd name="connsiteX11" fmla="*/ 0 w 6253614"/>
              <a:gd name="connsiteY11" fmla="*/ 6858634 h 6866779"/>
              <a:gd name="connsiteX12" fmla="*/ 2540335 w 6253614"/>
              <a:gd name="connsiteY12" fmla="*/ 3429634 h 6866779"/>
              <a:gd name="connsiteX13" fmla="*/ 0 w 6253614"/>
              <a:gd name="connsiteY13" fmla="*/ 634 h 6866779"/>
              <a:gd name="connsiteX0" fmla="*/ 0 w 6253803"/>
              <a:gd name="connsiteY0" fmla="*/ 634 h 6866779"/>
              <a:gd name="connsiteX1" fmla="*/ 2598402 w 6253803"/>
              <a:gd name="connsiteY1" fmla="*/ 634 h 6866779"/>
              <a:gd name="connsiteX2" fmla="*/ 5138737 w 6253803"/>
              <a:gd name="connsiteY2" fmla="*/ 3429634 h 6866779"/>
              <a:gd name="connsiteX3" fmla="*/ 2583643 w 6253803"/>
              <a:gd name="connsiteY3" fmla="*/ 6866657 h 6866779"/>
              <a:gd name="connsiteX4" fmla="*/ 2737685 w 6253803"/>
              <a:gd name="connsiteY4" fmla="*/ 6860389 h 6866779"/>
              <a:gd name="connsiteX5" fmla="*/ 5260864 w 6253803"/>
              <a:gd name="connsiteY5" fmla="*/ 3448169 h 6866779"/>
              <a:gd name="connsiteX6" fmla="*/ 2711465 w 6253803"/>
              <a:gd name="connsiteY6" fmla="*/ 0 h 6866779"/>
              <a:gd name="connsiteX7" fmla="*/ 5262872 w 6253803"/>
              <a:gd name="connsiteY7" fmla="*/ 1268 h 6866779"/>
              <a:gd name="connsiteX8" fmla="*/ 6249388 w 6253803"/>
              <a:gd name="connsiteY8" fmla="*/ 1319263 h 6866779"/>
              <a:gd name="connsiteX9" fmla="*/ 6252530 w 6253803"/>
              <a:gd name="connsiteY9" fmla="*/ 5550469 h 6866779"/>
              <a:gd name="connsiteX10" fmla="*/ 5290537 w 6253803"/>
              <a:gd name="connsiteY10" fmla="*/ 6861984 h 6866779"/>
              <a:gd name="connsiteX11" fmla="*/ 0 w 6253803"/>
              <a:gd name="connsiteY11" fmla="*/ 6858634 h 6866779"/>
              <a:gd name="connsiteX12" fmla="*/ 2540335 w 6253803"/>
              <a:gd name="connsiteY12" fmla="*/ 3429634 h 6866779"/>
              <a:gd name="connsiteX13" fmla="*/ 0 w 6253803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48169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483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197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340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769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315156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055870 w 6261225"/>
              <a:gd name="connsiteY2" fmla="*/ 346392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0162 w 6261225"/>
              <a:gd name="connsiteY2" fmla="*/ 3443921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8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9636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04104 w 6261225"/>
              <a:gd name="connsiteY1" fmla="*/ 9207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711465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851483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3491 h 6869636"/>
              <a:gd name="connsiteX1" fmla="*/ 2558397 w 6261225"/>
              <a:gd name="connsiteY1" fmla="*/ 634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856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63807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2816"/>
              <a:gd name="connsiteY0" fmla="*/ 3491 h 6869636"/>
              <a:gd name="connsiteX1" fmla="*/ 2566969 w 6252816"/>
              <a:gd name="connsiteY1" fmla="*/ 3492 h 6869636"/>
              <a:gd name="connsiteX2" fmla="*/ 5113019 w 6252816"/>
              <a:gd name="connsiteY2" fmla="*/ 3449636 h 6869636"/>
              <a:gd name="connsiteX3" fmla="*/ 2583643 w 6252816"/>
              <a:gd name="connsiteY3" fmla="*/ 6869514 h 6869636"/>
              <a:gd name="connsiteX4" fmla="*/ 2740543 w 6252816"/>
              <a:gd name="connsiteY4" fmla="*/ 6863246 h 6869636"/>
              <a:gd name="connsiteX5" fmla="*/ 5266579 w 6252816"/>
              <a:gd name="connsiteY5" fmla="*/ 3448168 h 6869636"/>
              <a:gd name="connsiteX6" fmla="*/ 2711465 w 6252816"/>
              <a:gd name="connsiteY6" fmla="*/ 0 h 6869636"/>
              <a:gd name="connsiteX7" fmla="*/ 5262872 w 6252816"/>
              <a:gd name="connsiteY7" fmla="*/ 4125 h 6869636"/>
              <a:gd name="connsiteX8" fmla="*/ 6180003 w 6252816"/>
              <a:gd name="connsiteY8" fmla="*/ 1330659 h 6869636"/>
              <a:gd name="connsiteX9" fmla="*/ 6252530 w 6252816"/>
              <a:gd name="connsiteY9" fmla="*/ 5563807 h 6869636"/>
              <a:gd name="connsiteX10" fmla="*/ 5285297 w 6252816"/>
              <a:gd name="connsiteY10" fmla="*/ 6864841 h 6869636"/>
              <a:gd name="connsiteX11" fmla="*/ 0 w 6252816"/>
              <a:gd name="connsiteY11" fmla="*/ 6861491 h 6869636"/>
              <a:gd name="connsiteX12" fmla="*/ 2540335 w 6252816"/>
              <a:gd name="connsiteY12" fmla="*/ 3432491 h 6869636"/>
              <a:gd name="connsiteX13" fmla="*/ 0 w 6252816"/>
              <a:gd name="connsiteY13" fmla="*/ 3491 h 6869636"/>
              <a:gd name="connsiteX0" fmla="*/ 0 w 6254882"/>
              <a:gd name="connsiteY0" fmla="*/ 3491 h 6869636"/>
              <a:gd name="connsiteX1" fmla="*/ 2566969 w 6254882"/>
              <a:gd name="connsiteY1" fmla="*/ 3492 h 6869636"/>
              <a:gd name="connsiteX2" fmla="*/ 5113019 w 6254882"/>
              <a:gd name="connsiteY2" fmla="*/ 3449636 h 6869636"/>
              <a:gd name="connsiteX3" fmla="*/ 2583643 w 6254882"/>
              <a:gd name="connsiteY3" fmla="*/ 6869514 h 6869636"/>
              <a:gd name="connsiteX4" fmla="*/ 2740543 w 6254882"/>
              <a:gd name="connsiteY4" fmla="*/ 6863246 h 6869636"/>
              <a:gd name="connsiteX5" fmla="*/ 5266579 w 6254882"/>
              <a:gd name="connsiteY5" fmla="*/ 3448168 h 6869636"/>
              <a:gd name="connsiteX6" fmla="*/ 2711465 w 6254882"/>
              <a:gd name="connsiteY6" fmla="*/ 0 h 6869636"/>
              <a:gd name="connsiteX7" fmla="*/ 5262872 w 6254882"/>
              <a:gd name="connsiteY7" fmla="*/ 4125 h 6869636"/>
              <a:gd name="connsiteX8" fmla="*/ 6253365 w 6254882"/>
              <a:gd name="connsiteY8" fmla="*/ 1338519 h 6869636"/>
              <a:gd name="connsiteX9" fmla="*/ 6252530 w 6254882"/>
              <a:gd name="connsiteY9" fmla="*/ 5563807 h 6869636"/>
              <a:gd name="connsiteX10" fmla="*/ 5285297 w 6254882"/>
              <a:gd name="connsiteY10" fmla="*/ 6864841 h 6869636"/>
              <a:gd name="connsiteX11" fmla="*/ 0 w 6254882"/>
              <a:gd name="connsiteY11" fmla="*/ 6861491 h 6869636"/>
              <a:gd name="connsiteX12" fmla="*/ 2540335 w 6254882"/>
              <a:gd name="connsiteY12" fmla="*/ 3432491 h 6869636"/>
              <a:gd name="connsiteX13" fmla="*/ 0 w 6254882"/>
              <a:gd name="connsiteY13" fmla="*/ 3491 h 6869636"/>
              <a:gd name="connsiteX0" fmla="*/ 0 w 6254882"/>
              <a:gd name="connsiteY0" fmla="*/ 871 h 6867016"/>
              <a:gd name="connsiteX1" fmla="*/ 2566969 w 6254882"/>
              <a:gd name="connsiteY1" fmla="*/ 872 h 6867016"/>
              <a:gd name="connsiteX2" fmla="*/ 5113019 w 6254882"/>
              <a:gd name="connsiteY2" fmla="*/ 3447016 h 6867016"/>
              <a:gd name="connsiteX3" fmla="*/ 2583643 w 6254882"/>
              <a:gd name="connsiteY3" fmla="*/ 6866894 h 6867016"/>
              <a:gd name="connsiteX4" fmla="*/ 2740543 w 6254882"/>
              <a:gd name="connsiteY4" fmla="*/ 6860626 h 6867016"/>
              <a:gd name="connsiteX5" fmla="*/ 5266579 w 6254882"/>
              <a:gd name="connsiteY5" fmla="*/ 3445548 h 6867016"/>
              <a:gd name="connsiteX6" fmla="*/ 2714085 w 6254882"/>
              <a:gd name="connsiteY6" fmla="*/ 0 h 6867016"/>
              <a:gd name="connsiteX7" fmla="*/ 5262872 w 6254882"/>
              <a:gd name="connsiteY7" fmla="*/ 1505 h 6867016"/>
              <a:gd name="connsiteX8" fmla="*/ 6253365 w 6254882"/>
              <a:gd name="connsiteY8" fmla="*/ 1335899 h 6867016"/>
              <a:gd name="connsiteX9" fmla="*/ 6252530 w 6254882"/>
              <a:gd name="connsiteY9" fmla="*/ 5561187 h 6867016"/>
              <a:gd name="connsiteX10" fmla="*/ 5285297 w 6254882"/>
              <a:gd name="connsiteY10" fmla="*/ 6862221 h 6867016"/>
              <a:gd name="connsiteX11" fmla="*/ 0 w 6254882"/>
              <a:gd name="connsiteY11" fmla="*/ 6858871 h 6867016"/>
              <a:gd name="connsiteX12" fmla="*/ 2540335 w 6254882"/>
              <a:gd name="connsiteY12" fmla="*/ 3429871 h 6867016"/>
              <a:gd name="connsiteX13" fmla="*/ 0 w 6254882"/>
              <a:gd name="connsiteY13" fmla="*/ 871 h 686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54882" h="6867016">
                <a:moveTo>
                  <a:pt x="0" y="871"/>
                </a:moveTo>
                <a:lnTo>
                  <a:pt x="2566969" y="872"/>
                </a:lnTo>
                <a:lnTo>
                  <a:pt x="5113019" y="3447016"/>
                </a:lnTo>
                <a:lnTo>
                  <a:pt x="2583643" y="6866894"/>
                </a:lnTo>
                <a:cubicBezTo>
                  <a:pt x="2583884" y="6867323"/>
                  <a:pt x="2733098" y="6866932"/>
                  <a:pt x="2740543" y="6860626"/>
                </a:cubicBezTo>
                <a:lnTo>
                  <a:pt x="5266579" y="3445548"/>
                </a:lnTo>
                <a:lnTo>
                  <a:pt x="2714085" y="0"/>
                </a:lnTo>
                <a:lnTo>
                  <a:pt x="5262872" y="1505"/>
                </a:lnTo>
                <a:lnTo>
                  <a:pt x="6253365" y="1335899"/>
                </a:lnTo>
                <a:cubicBezTo>
                  <a:pt x="6251637" y="3455093"/>
                  <a:pt x="6258187" y="3444613"/>
                  <a:pt x="6252530" y="5561187"/>
                </a:cubicBezTo>
                <a:lnTo>
                  <a:pt x="5285297" y="6862221"/>
                </a:lnTo>
                <a:lnTo>
                  <a:pt x="0" y="6858871"/>
                </a:lnTo>
                <a:lnTo>
                  <a:pt x="2540335" y="3429871"/>
                </a:lnTo>
                <a:lnTo>
                  <a:pt x="0" y="871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99" y="2019600"/>
            <a:ext cx="3752506" cy="1958040"/>
          </a:xfrm>
        </p:spPr>
        <p:txBody>
          <a:bodyPr anchor="t"/>
          <a:lstStyle>
            <a:lvl1pPr algn="l">
              <a:defRPr sz="3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reeform 10"/>
          <p:cNvSpPr>
            <a:spLocks noChangeAspect="1" noEditPoints="1"/>
          </p:cNvSpPr>
          <p:nvPr userDrawn="1"/>
        </p:nvSpPr>
        <p:spPr bwMode="auto">
          <a:xfrm>
            <a:off x="287998" y="288000"/>
            <a:ext cx="1076778" cy="621487"/>
          </a:xfrm>
          <a:custGeom>
            <a:avLst/>
            <a:gdLst>
              <a:gd name="T0" fmla="*/ 488 w 1543"/>
              <a:gd name="T1" fmla="*/ 792 h 891"/>
              <a:gd name="T2" fmla="*/ 472 w 1543"/>
              <a:gd name="T3" fmla="*/ 866 h 891"/>
              <a:gd name="T4" fmla="*/ 651 w 1543"/>
              <a:gd name="T5" fmla="*/ 792 h 891"/>
              <a:gd name="T6" fmla="*/ 535 w 1543"/>
              <a:gd name="T7" fmla="*/ 804 h 891"/>
              <a:gd name="T8" fmla="*/ 578 w 1543"/>
              <a:gd name="T9" fmla="*/ 889 h 891"/>
              <a:gd name="T10" fmla="*/ 605 w 1543"/>
              <a:gd name="T11" fmla="*/ 874 h 891"/>
              <a:gd name="T12" fmla="*/ 622 w 1543"/>
              <a:gd name="T13" fmla="*/ 874 h 891"/>
              <a:gd name="T14" fmla="*/ 649 w 1543"/>
              <a:gd name="T15" fmla="*/ 879 h 891"/>
              <a:gd name="T16" fmla="*/ 560 w 1543"/>
              <a:gd name="T17" fmla="*/ 528 h 891"/>
              <a:gd name="T18" fmla="*/ 1027 w 1543"/>
              <a:gd name="T19" fmla="*/ 180 h 891"/>
              <a:gd name="T20" fmla="*/ 438 w 1543"/>
              <a:gd name="T21" fmla="*/ 183 h 891"/>
              <a:gd name="T22" fmla="*/ 441 w 1543"/>
              <a:gd name="T23" fmla="*/ 495 h 891"/>
              <a:gd name="T24" fmla="*/ 414 w 1543"/>
              <a:gd name="T25" fmla="*/ 260 h 891"/>
              <a:gd name="T26" fmla="*/ 687 w 1543"/>
              <a:gd name="T27" fmla="*/ 573 h 891"/>
              <a:gd name="T28" fmla="*/ 200 w 1543"/>
              <a:gd name="T29" fmla="*/ 806 h 891"/>
              <a:gd name="T30" fmla="*/ 215 w 1543"/>
              <a:gd name="T31" fmla="*/ 889 h 891"/>
              <a:gd name="T32" fmla="*/ 238 w 1543"/>
              <a:gd name="T33" fmla="*/ 804 h 891"/>
              <a:gd name="T34" fmla="*/ 68 w 1543"/>
              <a:gd name="T35" fmla="*/ 794 h 891"/>
              <a:gd name="T36" fmla="*/ 67 w 1543"/>
              <a:gd name="T37" fmla="*/ 889 h 891"/>
              <a:gd name="T38" fmla="*/ 140 w 1543"/>
              <a:gd name="T39" fmla="*/ 830 h 891"/>
              <a:gd name="T40" fmla="*/ 160 w 1543"/>
              <a:gd name="T41" fmla="*/ 878 h 891"/>
              <a:gd name="T42" fmla="*/ 431 w 1543"/>
              <a:gd name="T43" fmla="*/ 821 h 891"/>
              <a:gd name="T44" fmla="*/ 410 w 1543"/>
              <a:gd name="T45" fmla="*/ 879 h 891"/>
              <a:gd name="T46" fmla="*/ 446 w 1543"/>
              <a:gd name="T47" fmla="*/ 862 h 891"/>
              <a:gd name="T48" fmla="*/ 328 w 1543"/>
              <a:gd name="T49" fmla="*/ 877 h 891"/>
              <a:gd name="T50" fmla="*/ 345 w 1543"/>
              <a:gd name="T51" fmla="*/ 833 h 891"/>
              <a:gd name="T52" fmla="*/ 0 w 1543"/>
              <a:gd name="T53" fmla="*/ 879 h 891"/>
              <a:gd name="T54" fmla="*/ 36 w 1543"/>
              <a:gd name="T55" fmla="*/ 767 h 891"/>
              <a:gd name="T56" fmla="*/ 1488 w 1543"/>
              <a:gd name="T57" fmla="*/ 805 h 891"/>
              <a:gd name="T58" fmla="*/ 1453 w 1543"/>
              <a:gd name="T59" fmla="*/ 821 h 891"/>
              <a:gd name="T60" fmla="*/ 1451 w 1543"/>
              <a:gd name="T61" fmla="*/ 860 h 891"/>
              <a:gd name="T62" fmla="*/ 1290 w 1543"/>
              <a:gd name="T63" fmla="*/ 794 h 891"/>
              <a:gd name="T64" fmla="*/ 1265 w 1543"/>
              <a:gd name="T65" fmla="*/ 879 h 891"/>
              <a:gd name="T66" fmla="*/ 1316 w 1543"/>
              <a:gd name="T67" fmla="*/ 807 h 891"/>
              <a:gd name="T68" fmla="*/ 742 w 1543"/>
              <a:gd name="T69" fmla="*/ 792 h 891"/>
              <a:gd name="T70" fmla="*/ 779 w 1543"/>
              <a:gd name="T71" fmla="*/ 846 h 891"/>
              <a:gd name="T72" fmla="*/ 1339 w 1543"/>
              <a:gd name="T73" fmla="*/ 571 h 891"/>
              <a:gd name="T74" fmla="*/ 1526 w 1543"/>
              <a:gd name="T75" fmla="*/ 160 h 891"/>
              <a:gd name="T76" fmla="*/ 1509 w 1543"/>
              <a:gd name="T77" fmla="*/ 482 h 891"/>
              <a:gd name="T78" fmla="*/ 1429 w 1543"/>
              <a:gd name="T79" fmla="*/ 794 h 891"/>
              <a:gd name="T80" fmla="*/ 1352 w 1543"/>
              <a:gd name="T81" fmla="*/ 767 h 891"/>
              <a:gd name="T82" fmla="*/ 1372 w 1543"/>
              <a:gd name="T83" fmla="*/ 878 h 891"/>
              <a:gd name="T84" fmla="*/ 1440 w 1543"/>
              <a:gd name="T85" fmla="*/ 889 h 891"/>
              <a:gd name="T86" fmla="*/ 961 w 1543"/>
              <a:gd name="T87" fmla="*/ 807 h 891"/>
              <a:gd name="T88" fmla="*/ 900 w 1543"/>
              <a:gd name="T89" fmla="*/ 807 h 891"/>
              <a:gd name="T90" fmla="*/ 945 w 1543"/>
              <a:gd name="T91" fmla="*/ 877 h 891"/>
              <a:gd name="T92" fmla="*/ 1182 w 1543"/>
              <a:gd name="T93" fmla="*/ 841 h 891"/>
              <a:gd name="T94" fmla="*/ 820 w 1543"/>
              <a:gd name="T95" fmla="*/ 805 h 891"/>
              <a:gd name="T96" fmla="*/ 805 w 1543"/>
              <a:gd name="T97" fmla="*/ 874 h 891"/>
              <a:gd name="T98" fmla="*/ 822 w 1543"/>
              <a:gd name="T99" fmla="*/ 874 h 891"/>
              <a:gd name="T100" fmla="*/ 854 w 1543"/>
              <a:gd name="T101" fmla="*/ 889 h 891"/>
              <a:gd name="T102" fmla="*/ 1113 w 1543"/>
              <a:gd name="T103" fmla="*/ 872 h 891"/>
              <a:gd name="T104" fmla="*/ 1009 w 1543"/>
              <a:gd name="T105" fmla="*/ 794 h 891"/>
              <a:gd name="T106" fmla="*/ 1102 w 1543"/>
              <a:gd name="T107" fmla="*/ 889 h 891"/>
              <a:gd name="T108" fmla="*/ 1121 w 1543"/>
              <a:gd name="T109" fmla="*/ 80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43" h="891">
                <a:moveTo>
                  <a:pt x="502" y="877"/>
                </a:moveTo>
                <a:cubicBezTo>
                  <a:pt x="491" y="877"/>
                  <a:pt x="488" y="873"/>
                  <a:pt x="488" y="861"/>
                </a:cubicBezTo>
                <a:cubicBezTo>
                  <a:pt x="488" y="807"/>
                  <a:pt x="488" y="807"/>
                  <a:pt x="488" y="807"/>
                </a:cubicBezTo>
                <a:cubicBezTo>
                  <a:pt x="517" y="807"/>
                  <a:pt x="517" y="807"/>
                  <a:pt x="517" y="807"/>
                </a:cubicBezTo>
                <a:cubicBezTo>
                  <a:pt x="517" y="794"/>
                  <a:pt x="517" y="794"/>
                  <a:pt x="517" y="794"/>
                </a:cubicBezTo>
                <a:cubicBezTo>
                  <a:pt x="490" y="794"/>
                  <a:pt x="490" y="794"/>
                  <a:pt x="490" y="794"/>
                </a:cubicBezTo>
                <a:cubicBezTo>
                  <a:pt x="488" y="794"/>
                  <a:pt x="488" y="794"/>
                  <a:pt x="488" y="792"/>
                </a:cubicBezTo>
                <a:cubicBezTo>
                  <a:pt x="488" y="770"/>
                  <a:pt x="488" y="770"/>
                  <a:pt x="488" y="770"/>
                </a:cubicBezTo>
                <a:cubicBezTo>
                  <a:pt x="478" y="770"/>
                  <a:pt x="478" y="770"/>
                  <a:pt x="478" y="770"/>
                </a:cubicBezTo>
                <a:cubicBezTo>
                  <a:pt x="475" y="789"/>
                  <a:pt x="471" y="795"/>
                  <a:pt x="457" y="796"/>
                </a:cubicBezTo>
                <a:cubicBezTo>
                  <a:pt x="457" y="807"/>
                  <a:pt x="457" y="807"/>
                  <a:pt x="457" y="807"/>
                </a:cubicBezTo>
                <a:cubicBezTo>
                  <a:pt x="470" y="807"/>
                  <a:pt x="470" y="807"/>
                  <a:pt x="470" y="807"/>
                </a:cubicBezTo>
                <a:cubicBezTo>
                  <a:pt x="472" y="807"/>
                  <a:pt x="472" y="808"/>
                  <a:pt x="472" y="809"/>
                </a:cubicBezTo>
                <a:cubicBezTo>
                  <a:pt x="472" y="866"/>
                  <a:pt x="472" y="866"/>
                  <a:pt x="472" y="866"/>
                </a:cubicBezTo>
                <a:cubicBezTo>
                  <a:pt x="472" y="883"/>
                  <a:pt x="480" y="891"/>
                  <a:pt x="497" y="891"/>
                </a:cubicBezTo>
                <a:cubicBezTo>
                  <a:pt x="507" y="891"/>
                  <a:pt x="515" y="888"/>
                  <a:pt x="523" y="885"/>
                </a:cubicBezTo>
                <a:cubicBezTo>
                  <a:pt x="519" y="874"/>
                  <a:pt x="519" y="874"/>
                  <a:pt x="519" y="874"/>
                </a:cubicBezTo>
                <a:cubicBezTo>
                  <a:pt x="514" y="876"/>
                  <a:pt x="507" y="877"/>
                  <a:pt x="502" y="877"/>
                </a:cubicBezTo>
                <a:close/>
                <a:moveTo>
                  <a:pt x="678" y="874"/>
                </a:moveTo>
                <a:cubicBezTo>
                  <a:pt x="678" y="827"/>
                  <a:pt x="678" y="827"/>
                  <a:pt x="678" y="827"/>
                </a:cubicBezTo>
                <a:cubicBezTo>
                  <a:pt x="678" y="805"/>
                  <a:pt x="672" y="792"/>
                  <a:pt x="651" y="792"/>
                </a:cubicBezTo>
                <a:cubicBezTo>
                  <a:pt x="637" y="792"/>
                  <a:pt x="626" y="798"/>
                  <a:pt x="618" y="804"/>
                </a:cubicBezTo>
                <a:cubicBezTo>
                  <a:pt x="614" y="796"/>
                  <a:pt x="604" y="792"/>
                  <a:pt x="596" y="792"/>
                </a:cubicBezTo>
                <a:cubicBezTo>
                  <a:pt x="582" y="792"/>
                  <a:pt x="573" y="798"/>
                  <a:pt x="563" y="805"/>
                </a:cubicBezTo>
                <a:cubicBezTo>
                  <a:pt x="562" y="805"/>
                  <a:pt x="562" y="805"/>
                  <a:pt x="562" y="805"/>
                </a:cubicBezTo>
                <a:cubicBezTo>
                  <a:pt x="561" y="794"/>
                  <a:pt x="561" y="794"/>
                  <a:pt x="561" y="794"/>
                </a:cubicBezTo>
                <a:cubicBezTo>
                  <a:pt x="537" y="794"/>
                  <a:pt x="537" y="794"/>
                  <a:pt x="537" y="794"/>
                </a:cubicBezTo>
                <a:cubicBezTo>
                  <a:pt x="535" y="804"/>
                  <a:pt x="535" y="804"/>
                  <a:pt x="535" y="804"/>
                </a:cubicBezTo>
                <a:cubicBezTo>
                  <a:pt x="546" y="808"/>
                  <a:pt x="546" y="808"/>
                  <a:pt x="546" y="808"/>
                </a:cubicBezTo>
                <a:cubicBezTo>
                  <a:pt x="548" y="808"/>
                  <a:pt x="548" y="809"/>
                  <a:pt x="548" y="811"/>
                </a:cubicBezTo>
                <a:cubicBezTo>
                  <a:pt x="548" y="874"/>
                  <a:pt x="548" y="874"/>
                  <a:pt x="548" y="874"/>
                </a:cubicBezTo>
                <a:cubicBezTo>
                  <a:pt x="548" y="877"/>
                  <a:pt x="548" y="877"/>
                  <a:pt x="545" y="878"/>
                </a:cubicBezTo>
                <a:cubicBezTo>
                  <a:pt x="536" y="879"/>
                  <a:pt x="536" y="879"/>
                  <a:pt x="536" y="879"/>
                </a:cubicBezTo>
                <a:cubicBezTo>
                  <a:pt x="536" y="889"/>
                  <a:pt x="536" y="889"/>
                  <a:pt x="536" y="889"/>
                </a:cubicBezTo>
                <a:cubicBezTo>
                  <a:pt x="578" y="889"/>
                  <a:pt x="578" y="889"/>
                  <a:pt x="578" y="889"/>
                </a:cubicBezTo>
                <a:cubicBezTo>
                  <a:pt x="578" y="879"/>
                  <a:pt x="578" y="879"/>
                  <a:pt x="578" y="879"/>
                </a:cubicBezTo>
                <a:cubicBezTo>
                  <a:pt x="568" y="878"/>
                  <a:pt x="568" y="878"/>
                  <a:pt x="568" y="878"/>
                </a:cubicBezTo>
                <a:cubicBezTo>
                  <a:pt x="565" y="877"/>
                  <a:pt x="565" y="877"/>
                  <a:pt x="565" y="874"/>
                </a:cubicBezTo>
                <a:cubicBezTo>
                  <a:pt x="565" y="818"/>
                  <a:pt x="565" y="818"/>
                  <a:pt x="565" y="818"/>
                </a:cubicBezTo>
                <a:cubicBezTo>
                  <a:pt x="572" y="813"/>
                  <a:pt x="582" y="807"/>
                  <a:pt x="591" y="807"/>
                </a:cubicBezTo>
                <a:cubicBezTo>
                  <a:pt x="604" y="807"/>
                  <a:pt x="605" y="819"/>
                  <a:pt x="605" y="829"/>
                </a:cubicBezTo>
                <a:cubicBezTo>
                  <a:pt x="605" y="874"/>
                  <a:pt x="605" y="874"/>
                  <a:pt x="605" y="874"/>
                </a:cubicBezTo>
                <a:cubicBezTo>
                  <a:pt x="605" y="876"/>
                  <a:pt x="604" y="877"/>
                  <a:pt x="602" y="878"/>
                </a:cubicBezTo>
                <a:cubicBezTo>
                  <a:pt x="593" y="879"/>
                  <a:pt x="593" y="879"/>
                  <a:pt x="593" y="879"/>
                </a:cubicBezTo>
                <a:cubicBezTo>
                  <a:pt x="593" y="889"/>
                  <a:pt x="593" y="889"/>
                  <a:pt x="593" y="889"/>
                </a:cubicBezTo>
                <a:cubicBezTo>
                  <a:pt x="634" y="889"/>
                  <a:pt x="634" y="889"/>
                  <a:pt x="634" y="889"/>
                </a:cubicBezTo>
                <a:cubicBezTo>
                  <a:pt x="634" y="879"/>
                  <a:pt x="634" y="879"/>
                  <a:pt x="634" y="879"/>
                </a:cubicBezTo>
                <a:cubicBezTo>
                  <a:pt x="625" y="878"/>
                  <a:pt x="625" y="878"/>
                  <a:pt x="625" y="878"/>
                </a:cubicBezTo>
                <a:cubicBezTo>
                  <a:pt x="622" y="877"/>
                  <a:pt x="622" y="877"/>
                  <a:pt x="622" y="874"/>
                </a:cubicBezTo>
                <a:cubicBezTo>
                  <a:pt x="622" y="827"/>
                  <a:pt x="622" y="827"/>
                  <a:pt x="622" y="827"/>
                </a:cubicBezTo>
                <a:cubicBezTo>
                  <a:pt x="622" y="823"/>
                  <a:pt x="622" y="819"/>
                  <a:pt x="621" y="816"/>
                </a:cubicBezTo>
                <a:cubicBezTo>
                  <a:pt x="627" y="812"/>
                  <a:pt x="636" y="807"/>
                  <a:pt x="646" y="807"/>
                </a:cubicBezTo>
                <a:cubicBezTo>
                  <a:pt x="659" y="807"/>
                  <a:pt x="661" y="818"/>
                  <a:pt x="661" y="830"/>
                </a:cubicBezTo>
                <a:cubicBezTo>
                  <a:pt x="661" y="874"/>
                  <a:pt x="661" y="874"/>
                  <a:pt x="661" y="874"/>
                </a:cubicBezTo>
                <a:cubicBezTo>
                  <a:pt x="661" y="876"/>
                  <a:pt x="660" y="877"/>
                  <a:pt x="658" y="878"/>
                </a:cubicBezTo>
                <a:cubicBezTo>
                  <a:pt x="649" y="879"/>
                  <a:pt x="649" y="879"/>
                  <a:pt x="649" y="879"/>
                </a:cubicBezTo>
                <a:cubicBezTo>
                  <a:pt x="649" y="889"/>
                  <a:pt x="649" y="889"/>
                  <a:pt x="649" y="889"/>
                </a:cubicBezTo>
                <a:cubicBezTo>
                  <a:pt x="691" y="889"/>
                  <a:pt x="691" y="889"/>
                  <a:pt x="691" y="889"/>
                </a:cubicBezTo>
                <a:cubicBezTo>
                  <a:pt x="691" y="879"/>
                  <a:pt x="691" y="879"/>
                  <a:pt x="691" y="879"/>
                </a:cubicBezTo>
                <a:cubicBezTo>
                  <a:pt x="681" y="878"/>
                  <a:pt x="681" y="878"/>
                  <a:pt x="681" y="878"/>
                </a:cubicBezTo>
                <a:cubicBezTo>
                  <a:pt x="678" y="877"/>
                  <a:pt x="678" y="877"/>
                  <a:pt x="678" y="874"/>
                </a:cubicBezTo>
                <a:close/>
                <a:moveTo>
                  <a:pt x="560" y="207"/>
                </a:moveTo>
                <a:cubicBezTo>
                  <a:pt x="560" y="528"/>
                  <a:pt x="560" y="528"/>
                  <a:pt x="560" y="528"/>
                </a:cubicBezTo>
                <a:cubicBezTo>
                  <a:pt x="560" y="588"/>
                  <a:pt x="533" y="596"/>
                  <a:pt x="533" y="596"/>
                </a:cubicBezTo>
                <a:cubicBezTo>
                  <a:pt x="533" y="602"/>
                  <a:pt x="533" y="602"/>
                  <a:pt x="533" y="602"/>
                </a:cubicBezTo>
                <a:cubicBezTo>
                  <a:pt x="707" y="602"/>
                  <a:pt x="707" y="602"/>
                  <a:pt x="707" y="602"/>
                </a:cubicBezTo>
                <a:cubicBezTo>
                  <a:pt x="769" y="602"/>
                  <a:pt x="821" y="591"/>
                  <a:pt x="865" y="572"/>
                </a:cubicBezTo>
                <a:cubicBezTo>
                  <a:pt x="976" y="523"/>
                  <a:pt x="1049" y="422"/>
                  <a:pt x="1049" y="300"/>
                </a:cubicBezTo>
                <a:cubicBezTo>
                  <a:pt x="1049" y="257"/>
                  <a:pt x="1041" y="216"/>
                  <a:pt x="1027" y="180"/>
                </a:cubicBezTo>
                <a:cubicBezTo>
                  <a:pt x="1027" y="180"/>
                  <a:pt x="1027" y="180"/>
                  <a:pt x="1027" y="180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12" y="143"/>
                  <a:pt x="990" y="111"/>
                  <a:pt x="963" y="84"/>
                </a:cubicBezTo>
                <a:cubicBezTo>
                  <a:pt x="907" y="31"/>
                  <a:pt x="826" y="0"/>
                  <a:pt x="726" y="0"/>
                </a:cubicBezTo>
                <a:cubicBezTo>
                  <a:pt x="647" y="0"/>
                  <a:pt x="519" y="41"/>
                  <a:pt x="432" y="181"/>
                </a:cubicBezTo>
                <a:cubicBezTo>
                  <a:pt x="434" y="182"/>
                  <a:pt x="436" y="182"/>
                  <a:pt x="437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7" y="183"/>
                  <a:pt x="437" y="183"/>
                  <a:pt x="437" y="183"/>
                </a:cubicBezTo>
                <a:cubicBezTo>
                  <a:pt x="428" y="179"/>
                  <a:pt x="399" y="168"/>
                  <a:pt x="383" y="162"/>
                </a:cubicBezTo>
                <a:cubicBezTo>
                  <a:pt x="349" y="151"/>
                  <a:pt x="307" y="139"/>
                  <a:pt x="250" y="139"/>
                </a:cubicBezTo>
                <a:cubicBezTo>
                  <a:pt x="105" y="139"/>
                  <a:pt x="0" y="243"/>
                  <a:pt x="0" y="386"/>
                </a:cubicBezTo>
                <a:cubicBezTo>
                  <a:pt x="0" y="533"/>
                  <a:pt x="120" y="610"/>
                  <a:pt x="239" y="610"/>
                </a:cubicBezTo>
                <a:cubicBezTo>
                  <a:pt x="332" y="610"/>
                  <a:pt x="405" y="560"/>
                  <a:pt x="441" y="495"/>
                </a:cubicBezTo>
                <a:cubicBezTo>
                  <a:pt x="428" y="482"/>
                  <a:pt x="428" y="482"/>
                  <a:pt x="428" y="482"/>
                </a:cubicBezTo>
                <a:cubicBezTo>
                  <a:pt x="386" y="544"/>
                  <a:pt x="331" y="571"/>
                  <a:pt x="259" y="571"/>
                </a:cubicBezTo>
                <a:cubicBezTo>
                  <a:pt x="154" y="571"/>
                  <a:pt x="84" y="486"/>
                  <a:pt x="84" y="359"/>
                </a:cubicBezTo>
                <a:cubicBezTo>
                  <a:pt x="84" y="244"/>
                  <a:pt x="157" y="165"/>
                  <a:pt x="262" y="165"/>
                </a:cubicBezTo>
                <a:cubicBezTo>
                  <a:pt x="327" y="165"/>
                  <a:pt x="381" y="199"/>
                  <a:pt x="410" y="261"/>
                </a:cubicBezTo>
                <a:cubicBezTo>
                  <a:pt x="414" y="261"/>
                  <a:pt x="414" y="261"/>
                  <a:pt x="414" y="261"/>
                </a:cubicBezTo>
                <a:cubicBezTo>
                  <a:pt x="414" y="260"/>
                  <a:pt x="414" y="260"/>
                  <a:pt x="414" y="260"/>
                </a:cubicBezTo>
                <a:cubicBezTo>
                  <a:pt x="481" y="96"/>
                  <a:pt x="615" y="29"/>
                  <a:pt x="718" y="29"/>
                </a:cubicBezTo>
                <a:cubicBezTo>
                  <a:pt x="807" y="29"/>
                  <a:pt x="882" y="73"/>
                  <a:pt x="926" y="144"/>
                </a:cubicBezTo>
                <a:cubicBezTo>
                  <a:pt x="939" y="166"/>
                  <a:pt x="950" y="190"/>
                  <a:pt x="957" y="216"/>
                </a:cubicBezTo>
                <a:cubicBezTo>
                  <a:pt x="964" y="242"/>
                  <a:pt x="968" y="271"/>
                  <a:pt x="968" y="300"/>
                </a:cubicBezTo>
                <a:cubicBezTo>
                  <a:pt x="968" y="409"/>
                  <a:pt x="911" y="497"/>
                  <a:pt x="838" y="542"/>
                </a:cubicBezTo>
                <a:cubicBezTo>
                  <a:pt x="802" y="563"/>
                  <a:pt x="756" y="573"/>
                  <a:pt x="708" y="573"/>
                </a:cubicBezTo>
                <a:cubicBezTo>
                  <a:pt x="687" y="573"/>
                  <a:pt x="687" y="573"/>
                  <a:pt x="687" y="573"/>
                </a:cubicBezTo>
                <a:cubicBezTo>
                  <a:pt x="650" y="573"/>
                  <a:pt x="633" y="566"/>
                  <a:pt x="633" y="498"/>
                </a:cubicBezTo>
                <a:cubicBezTo>
                  <a:pt x="633" y="182"/>
                  <a:pt x="633" y="182"/>
                  <a:pt x="633" y="182"/>
                </a:cubicBezTo>
                <a:lnTo>
                  <a:pt x="560" y="207"/>
                </a:lnTo>
                <a:close/>
                <a:moveTo>
                  <a:pt x="238" y="804"/>
                </a:moveTo>
                <a:cubicBezTo>
                  <a:pt x="250" y="806"/>
                  <a:pt x="250" y="806"/>
                  <a:pt x="250" y="806"/>
                </a:cubicBezTo>
                <a:cubicBezTo>
                  <a:pt x="225" y="874"/>
                  <a:pt x="225" y="874"/>
                  <a:pt x="225" y="874"/>
                </a:cubicBezTo>
                <a:cubicBezTo>
                  <a:pt x="200" y="806"/>
                  <a:pt x="200" y="806"/>
                  <a:pt x="200" y="806"/>
                </a:cubicBezTo>
                <a:cubicBezTo>
                  <a:pt x="213" y="804"/>
                  <a:pt x="213" y="804"/>
                  <a:pt x="213" y="804"/>
                </a:cubicBezTo>
                <a:cubicBezTo>
                  <a:pt x="213" y="794"/>
                  <a:pt x="213" y="794"/>
                  <a:pt x="213" y="794"/>
                </a:cubicBezTo>
                <a:cubicBezTo>
                  <a:pt x="174" y="794"/>
                  <a:pt x="174" y="794"/>
                  <a:pt x="174" y="794"/>
                </a:cubicBezTo>
                <a:cubicBezTo>
                  <a:pt x="172" y="804"/>
                  <a:pt x="172" y="804"/>
                  <a:pt x="172" y="804"/>
                </a:cubicBezTo>
                <a:cubicBezTo>
                  <a:pt x="180" y="806"/>
                  <a:pt x="180" y="806"/>
                  <a:pt x="180" y="806"/>
                </a:cubicBezTo>
                <a:cubicBezTo>
                  <a:pt x="182" y="807"/>
                  <a:pt x="183" y="807"/>
                  <a:pt x="184" y="809"/>
                </a:cubicBezTo>
                <a:cubicBezTo>
                  <a:pt x="215" y="889"/>
                  <a:pt x="215" y="889"/>
                  <a:pt x="215" y="889"/>
                </a:cubicBezTo>
                <a:cubicBezTo>
                  <a:pt x="234" y="889"/>
                  <a:pt x="234" y="889"/>
                  <a:pt x="234" y="889"/>
                </a:cubicBezTo>
                <a:cubicBezTo>
                  <a:pt x="265" y="809"/>
                  <a:pt x="265" y="809"/>
                  <a:pt x="265" y="809"/>
                </a:cubicBezTo>
                <a:cubicBezTo>
                  <a:pt x="266" y="806"/>
                  <a:pt x="267" y="806"/>
                  <a:pt x="270" y="806"/>
                </a:cubicBezTo>
                <a:cubicBezTo>
                  <a:pt x="276" y="804"/>
                  <a:pt x="276" y="804"/>
                  <a:pt x="276" y="804"/>
                </a:cubicBezTo>
                <a:cubicBezTo>
                  <a:pt x="276" y="794"/>
                  <a:pt x="276" y="794"/>
                  <a:pt x="276" y="794"/>
                </a:cubicBezTo>
                <a:cubicBezTo>
                  <a:pt x="240" y="794"/>
                  <a:pt x="240" y="794"/>
                  <a:pt x="240" y="794"/>
                </a:cubicBezTo>
                <a:lnTo>
                  <a:pt x="238" y="804"/>
                </a:lnTo>
                <a:close/>
                <a:moveTo>
                  <a:pt x="157" y="874"/>
                </a:moveTo>
                <a:cubicBezTo>
                  <a:pt x="157" y="826"/>
                  <a:pt x="157" y="826"/>
                  <a:pt x="157" y="826"/>
                </a:cubicBezTo>
                <a:cubicBezTo>
                  <a:pt x="157" y="806"/>
                  <a:pt x="149" y="792"/>
                  <a:pt x="128" y="792"/>
                </a:cubicBezTo>
                <a:cubicBezTo>
                  <a:pt x="115" y="792"/>
                  <a:pt x="104" y="799"/>
                  <a:pt x="94" y="805"/>
                </a:cubicBezTo>
                <a:cubicBezTo>
                  <a:pt x="93" y="805"/>
                  <a:pt x="93" y="805"/>
                  <a:pt x="93" y="805"/>
                </a:cubicBezTo>
                <a:cubicBezTo>
                  <a:pt x="92" y="794"/>
                  <a:pt x="92" y="794"/>
                  <a:pt x="92" y="794"/>
                </a:cubicBezTo>
                <a:cubicBezTo>
                  <a:pt x="68" y="794"/>
                  <a:pt x="68" y="794"/>
                  <a:pt x="68" y="794"/>
                </a:cubicBezTo>
                <a:cubicBezTo>
                  <a:pt x="66" y="804"/>
                  <a:pt x="66" y="804"/>
                  <a:pt x="66" y="804"/>
                </a:cubicBezTo>
                <a:cubicBezTo>
                  <a:pt x="77" y="808"/>
                  <a:pt x="77" y="808"/>
                  <a:pt x="77" y="808"/>
                </a:cubicBezTo>
                <a:cubicBezTo>
                  <a:pt x="79" y="808"/>
                  <a:pt x="79" y="809"/>
                  <a:pt x="79" y="811"/>
                </a:cubicBezTo>
                <a:cubicBezTo>
                  <a:pt x="79" y="874"/>
                  <a:pt x="79" y="874"/>
                  <a:pt x="79" y="874"/>
                </a:cubicBezTo>
                <a:cubicBezTo>
                  <a:pt x="79" y="877"/>
                  <a:pt x="79" y="877"/>
                  <a:pt x="76" y="878"/>
                </a:cubicBezTo>
                <a:cubicBezTo>
                  <a:pt x="67" y="879"/>
                  <a:pt x="67" y="879"/>
                  <a:pt x="67" y="879"/>
                </a:cubicBezTo>
                <a:cubicBezTo>
                  <a:pt x="67" y="889"/>
                  <a:pt x="67" y="889"/>
                  <a:pt x="67" y="889"/>
                </a:cubicBezTo>
                <a:cubicBezTo>
                  <a:pt x="109" y="889"/>
                  <a:pt x="109" y="889"/>
                  <a:pt x="109" y="889"/>
                </a:cubicBezTo>
                <a:cubicBezTo>
                  <a:pt x="109" y="879"/>
                  <a:pt x="109" y="879"/>
                  <a:pt x="109" y="879"/>
                </a:cubicBezTo>
                <a:cubicBezTo>
                  <a:pt x="99" y="878"/>
                  <a:pt x="99" y="878"/>
                  <a:pt x="99" y="878"/>
                </a:cubicBezTo>
                <a:cubicBezTo>
                  <a:pt x="96" y="877"/>
                  <a:pt x="96" y="877"/>
                  <a:pt x="96" y="874"/>
                </a:cubicBezTo>
                <a:cubicBezTo>
                  <a:pt x="96" y="819"/>
                  <a:pt x="96" y="819"/>
                  <a:pt x="96" y="819"/>
                </a:cubicBezTo>
                <a:cubicBezTo>
                  <a:pt x="104" y="812"/>
                  <a:pt x="114" y="807"/>
                  <a:pt x="124" y="807"/>
                </a:cubicBezTo>
                <a:cubicBezTo>
                  <a:pt x="138" y="807"/>
                  <a:pt x="140" y="818"/>
                  <a:pt x="140" y="830"/>
                </a:cubicBezTo>
                <a:cubicBezTo>
                  <a:pt x="140" y="874"/>
                  <a:pt x="140" y="874"/>
                  <a:pt x="140" y="874"/>
                </a:cubicBezTo>
                <a:cubicBezTo>
                  <a:pt x="140" y="876"/>
                  <a:pt x="139" y="877"/>
                  <a:pt x="137" y="878"/>
                </a:cubicBezTo>
                <a:cubicBezTo>
                  <a:pt x="128" y="879"/>
                  <a:pt x="128" y="879"/>
                  <a:pt x="128" y="879"/>
                </a:cubicBezTo>
                <a:cubicBezTo>
                  <a:pt x="128" y="889"/>
                  <a:pt x="128" y="889"/>
                  <a:pt x="128" y="889"/>
                </a:cubicBezTo>
                <a:cubicBezTo>
                  <a:pt x="170" y="889"/>
                  <a:pt x="170" y="889"/>
                  <a:pt x="170" y="889"/>
                </a:cubicBezTo>
                <a:cubicBezTo>
                  <a:pt x="170" y="879"/>
                  <a:pt x="170" y="879"/>
                  <a:pt x="170" y="879"/>
                </a:cubicBezTo>
                <a:cubicBezTo>
                  <a:pt x="160" y="878"/>
                  <a:pt x="160" y="878"/>
                  <a:pt x="160" y="878"/>
                </a:cubicBezTo>
                <a:cubicBezTo>
                  <a:pt x="157" y="877"/>
                  <a:pt x="157" y="877"/>
                  <a:pt x="157" y="874"/>
                </a:cubicBezTo>
                <a:close/>
                <a:moveTo>
                  <a:pt x="416" y="834"/>
                </a:moveTo>
                <a:cubicBezTo>
                  <a:pt x="404" y="831"/>
                  <a:pt x="393" y="829"/>
                  <a:pt x="393" y="819"/>
                </a:cubicBezTo>
                <a:cubicBezTo>
                  <a:pt x="393" y="811"/>
                  <a:pt x="399" y="805"/>
                  <a:pt x="412" y="805"/>
                </a:cubicBezTo>
                <a:cubicBezTo>
                  <a:pt x="419" y="805"/>
                  <a:pt x="424" y="806"/>
                  <a:pt x="427" y="807"/>
                </a:cubicBezTo>
                <a:cubicBezTo>
                  <a:pt x="428" y="807"/>
                  <a:pt x="428" y="808"/>
                  <a:pt x="429" y="809"/>
                </a:cubicBezTo>
                <a:cubicBezTo>
                  <a:pt x="431" y="821"/>
                  <a:pt x="431" y="821"/>
                  <a:pt x="431" y="821"/>
                </a:cubicBezTo>
                <a:cubicBezTo>
                  <a:pt x="443" y="821"/>
                  <a:pt x="443" y="821"/>
                  <a:pt x="443" y="821"/>
                </a:cubicBezTo>
                <a:cubicBezTo>
                  <a:pt x="443" y="798"/>
                  <a:pt x="443" y="798"/>
                  <a:pt x="443" y="798"/>
                </a:cubicBezTo>
                <a:cubicBezTo>
                  <a:pt x="439" y="796"/>
                  <a:pt x="427" y="792"/>
                  <a:pt x="414" y="792"/>
                </a:cubicBezTo>
                <a:cubicBezTo>
                  <a:pt x="395" y="792"/>
                  <a:pt x="378" y="800"/>
                  <a:pt x="378" y="821"/>
                </a:cubicBezTo>
                <a:cubicBezTo>
                  <a:pt x="378" y="841"/>
                  <a:pt x="394" y="845"/>
                  <a:pt x="408" y="848"/>
                </a:cubicBezTo>
                <a:cubicBezTo>
                  <a:pt x="420" y="851"/>
                  <a:pt x="430" y="854"/>
                  <a:pt x="430" y="865"/>
                </a:cubicBezTo>
                <a:cubicBezTo>
                  <a:pt x="430" y="875"/>
                  <a:pt x="422" y="879"/>
                  <a:pt x="410" y="879"/>
                </a:cubicBezTo>
                <a:cubicBezTo>
                  <a:pt x="401" y="879"/>
                  <a:pt x="394" y="877"/>
                  <a:pt x="392" y="876"/>
                </a:cubicBezTo>
                <a:cubicBezTo>
                  <a:pt x="390" y="876"/>
                  <a:pt x="390" y="875"/>
                  <a:pt x="390" y="874"/>
                </a:cubicBezTo>
                <a:cubicBezTo>
                  <a:pt x="388" y="861"/>
                  <a:pt x="388" y="861"/>
                  <a:pt x="388" y="861"/>
                </a:cubicBezTo>
                <a:cubicBezTo>
                  <a:pt x="375" y="860"/>
                  <a:pt x="375" y="860"/>
                  <a:pt x="375" y="860"/>
                </a:cubicBezTo>
                <a:cubicBezTo>
                  <a:pt x="375" y="885"/>
                  <a:pt x="375" y="885"/>
                  <a:pt x="375" y="885"/>
                </a:cubicBezTo>
                <a:cubicBezTo>
                  <a:pt x="379" y="887"/>
                  <a:pt x="394" y="891"/>
                  <a:pt x="409" y="891"/>
                </a:cubicBezTo>
                <a:cubicBezTo>
                  <a:pt x="428" y="891"/>
                  <a:pt x="446" y="884"/>
                  <a:pt x="446" y="862"/>
                </a:cubicBezTo>
                <a:cubicBezTo>
                  <a:pt x="446" y="842"/>
                  <a:pt x="430" y="838"/>
                  <a:pt x="416" y="834"/>
                </a:cubicBezTo>
                <a:close/>
                <a:moveTo>
                  <a:pt x="324" y="792"/>
                </a:moveTo>
                <a:cubicBezTo>
                  <a:pt x="301" y="792"/>
                  <a:pt x="282" y="808"/>
                  <a:pt x="282" y="842"/>
                </a:cubicBezTo>
                <a:cubicBezTo>
                  <a:pt x="282" y="869"/>
                  <a:pt x="293" y="891"/>
                  <a:pt x="326" y="891"/>
                </a:cubicBezTo>
                <a:cubicBezTo>
                  <a:pt x="339" y="891"/>
                  <a:pt x="350" y="888"/>
                  <a:pt x="360" y="883"/>
                </a:cubicBezTo>
                <a:cubicBezTo>
                  <a:pt x="354" y="870"/>
                  <a:pt x="354" y="870"/>
                  <a:pt x="354" y="870"/>
                </a:cubicBezTo>
                <a:cubicBezTo>
                  <a:pt x="344" y="875"/>
                  <a:pt x="338" y="877"/>
                  <a:pt x="328" y="877"/>
                </a:cubicBezTo>
                <a:cubicBezTo>
                  <a:pt x="308" y="877"/>
                  <a:pt x="300" y="864"/>
                  <a:pt x="300" y="846"/>
                </a:cubicBezTo>
                <a:cubicBezTo>
                  <a:pt x="361" y="846"/>
                  <a:pt x="361" y="846"/>
                  <a:pt x="361" y="846"/>
                </a:cubicBezTo>
                <a:cubicBezTo>
                  <a:pt x="362" y="842"/>
                  <a:pt x="362" y="839"/>
                  <a:pt x="362" y="836"/>
                </a:cubicBezTo>
                <a:cubicBezTo>
                  <a:pt x="362" y="805"/>
                  <a:pt x="346" y="792"/>
                  <a:pt x="324" y="792"/>
                </a:cubicBezTo>
                <a:close/>
                <a:moveTo>
                  <a:pt x="300" y="833"/>
                </a:moveTo>
                <a:cubicBezTo>
                  <a:pt x="301" y="813"/>
                  <a:pt x="312" y="806"/>
                  <a:pt x="324" y="806"/>
                </a:cubicBezTo>
                <a:cubicBezTo>
                  <a:pt x="335" y="806"/>
                  <a:pt x="345" y="812"/>
                  <a:pt x="345" y="833"/>
                </a:cubicBezTo>
                <a:lnTo>
                  <a:pt x="300" y="833"/>
                </a:lnTo>
                <a:close/>
                <a:moveTo>
                  <a:pt x="0" y="766"/>
                </a:moveTo>
                <a:cubicBezTo>
                  <a:pt x="14" y="767"/>
                  <a:pt x="14" y="767"/>
                  <a:pt x="14" y="767"/>
                </a:cubicBezTo>
                <a:cubicBezTo>
                  <a:pt x="16" y="767"/>
                  <a:pt x="17" y="768"/>
                  <a:pt x="17" y="771"/>
                </a:cubicBezTo>
                <a:cubicBezTo>
                  <a:pt x="17" y="874"/>
                  <a:pt x="17" y="874"/>
                  <a:pt x="17" y="874"/>
                </a:cubicBezTo>
                <a:cubicBezTo>
                  <a:pt x="17" y="877"/>
                  <a:pt x="16" y="877"/>
                  <a:pt x="14" y="878"/>
                </a:cubicBezTo>
                <a:cubicBezTo>
                  <a:pt x="0" y="879"/>
                  <a:pt x="0" y="879"/>
                  <a:pt x="0" y="879"/>
                </a:cubicBezTo>
                <a:cubicBezTo>
                  <a:pt x="0" y="889"/>
                  <a:pt x="0" y="889"/>
                  <a:pt x="0" y="889"/>
                </a:cubicBezTo>
                <a:cubicBezTo>
                  <a:pt x="51" y="889"/>
                  <a:pt x="51" y="889"/>
                  <a:pt x="51" y="889"/>
                </a:cubicBezTo>
                <a:cubicBezTo>
                  <a:pt x="51" y="879"/>
                  <a:pt x="51" y="879"/>
                  <a:pt x="51" y="879"/>
                </a:cubicBezTo>
                <a:cubicBezTo>
                  <a:pt x="36" y="877"/>
                  <a:pt x="36" y="877"/>
                  <a:pt x="36" y="877"/>
                </a:cubicBezTo>
                <a:cubicBezTo>
                  <a:pt x="34" y="877"/>
                  <a:pt x="34" y="877"/>
                  <a:pt x="34" y="874"/>
                </a:cubicBezTo>
                <a:cubicBezTo>
                  <a:pt x="34" y="771"/>
                  <a:pt x="34" y="771"/>
                  <a:pt x="34" y="771"/>
                </a:cubicBezTo>
                <a:cubicBezTo>
                  <a:pt x="34" y="768"/>
                  <a:pt x="34" y="767"/>
                  <a:pt x="36" y="767"/>
                </a:cubicBezTo>
                <a:cubicBezTo>
                  <a:pt x="51" y="766"/>
                  <a:pt x="51" y="766"/>
                  <a:pt x="51" y="766"/>
                </a:cubicBezTo>
                <a:cubicBezTo>
                  <a:pt x="51" y="756"/>
                  <a:pt x="51" y="756"/>
                  <a:pt x="51" y="756"/>
                </a:cubicBezTo>
                <a:cubicBezTo>
                  <a:pt x="0" y="756"/>
                  <a:pt x="0" y="756"/>
                  <a:pt x="0" y="756"/>
                </a:cubicBezTo>
                <a:lnTo>
                  <a:pt x="0" y="766"/>
                </a:lnTo>
                <a:close/>
                <a:moveTo>
                  <a:pt x="1492" y="834"/>
                </a:moveTo>
                <a:cubicBezTo>
                  <a:pt x="1480" y="831"/>
                  <a:pt x="1469" y="829"/>
                  <a:pt x="1469" y="819"/>
                </a:cubicBezTo>
                <a:cubicBezTo>
                  <a:pt x="1469" y="811"/>
                  <a:pt x="1475" y="805"/>
                  <a:pt x="1488" y="805"/>
                </a:cubicBezTo>
                <a:cubicBezTo>
                  <a:pt x="1494" y="805"/>
                  <a:pt x="1500" y="806"/>
                  <a:pt x="1502" y="807"/>
                </a:cubicBezTo>
                <a:cubicBezTo>
                  <a:pt x="1504" y="807"/>
                  <a:pt x="1504" y="808"/>
                  <a:pt x="1504" y="809"/>
                </a:cubicBezTo>
                <a:cubicBezTo>
                  <a:pt x="1506" y="821"/>
                  <a:pt x="1506" y="821"/>
                  <a:pt x="1506" y="821"/>
                </a:cubicBezTo>
                <a:cubicBezTo>
                  <a:pt x="1519" y="821"/>
                  <a:pt x="1519" y="821"/>
                  <a:pt x="1519" y="821"/>
                </a:cubicBezTo>
                <a:cubicBezTo>
                  <a:pt x="1519" y="798"/>
                  <a:pt x="1519" y="798"/>
                  <a:pt x="1519" y="798"/>
                </a:cubicBezTo>
                <a:cubicBezTo>
                  <a:pt x="1515" y="796"/>
                  <a:pt x="1503" y="792"/>
                  <a:pt x="1490" y="792"/>
                </a:cubicBezTo>
                <a:cubicBezTo>
                  <a:pt x="1471" y="792"/>
                  <a:pt x="1453" y="800"/>
                  <a:pt x="1453" y="821"/>
                </a:cubicBezTo>
                <a:cubicBezTo>
                  <a:pt x="1453" y="841"/>
                  <a:pt x="1469" y="845"/>
                  <a:pt x="1484" y="848"/>
                </a:cubicBezTo>
                <a:cubicBezTo>
                  <a:pt x="1495" y="851"/>
                  <a:pt x="1506" y="854"/>
                  <a:pt x="1506" y="865"/>
                </a:cubicBezTo>
                <a:cubicBezTo>
                  <a:pt x="1506" y="875"/>
                  <a:pt x="1498" y="879"/>
                  <a:pt x="1486" y="879"/>
                </a:cubicBezTo>
                <a:cubicBezTo>
                  <a:pt x="1477" y="879"/>
                  <a:pt x="1470" y="877"/>
                  <a:pt x="1468" y="876"/>
                </a:cubicBezTo>
                <a:cubicBezTo>
                  <a:pt x="1466" y="876"/>
                  <a:pt x="1466" y="875"/>
                  <a:pt x="1465" y="874"/>
                </a:cubicBezTo>
                <a:cubicBezTo>
                  <a:pt x="1463" y="861"/>
                  <a:pt x="1463" y="861"/>
                  <a:pt x="1463" y="861"/>
                </a:cubicBezTo>
                <a:cubicBezTo>
                  <a:pt x="1451" y="860"/>
                  <a:pt x="1451" y="860"/>
                  <a:pt x="1451" y="860"/>
                </a:cubicBezTo>
                <a:cubicBezTo>
                  <a:pt x="1451" y="885"/>
                  <a:pt x="1451" y="885"/>
                  <a:pt x="1451" y="885"/>
                </a:cubicBezTo>
                <a:cubicBezTo>
                  <a:pt x="1454" y="887"/>
                  <a:pt x="1469" y="891"/>
                  <a:pt x="1484" y="891"/>
                </a:cubicBezTo>
                <a:cubicBezTo>
                  <a:pt x="1504" y="891"/>
                  <a:pt x="1522" y="884"/>
                  <a:pt x="1522" y="862"/>
                </a:cubicBezTo>
                <a:cubicBezTo>
                  <a:pt x="1522" y="842"/>
                  <a:pt x="1506" y="838"/>
                  <a:pt x="1492" y="834"/>
                </a:cubicBezTo>
                <a:close/>
                <a:moveTo>
                  <a:pt x="1293" y="807"/>
                </a:moveTo>
                <a:cubicBezTo>
                  <a:pt x="1292" y="807"/>
                  <a:pt x="1292" y="807"/>
                  <a:pt x="1292" y="807"/>
                </a:cubicBezTo>
                <a:cubicBezTo>
                  <a:pt x="1290" y="794"/>
                  <a:pt x="1290" y="794"/>
                  <a:pt x="1290" y="794"/>
                </a:cubicBezTo>
                <a:cubicBezTo>
                  <a:pt x="1266" y="794"/>
                  <a:pt x="1266" y="794"/>
                  <a:pt x="1266" y="794"/>
                </a:cubicBezTo>
                <a:cubicBezTo>
                  <a:pt x="1265" y="804"/>
                  <a:pt x="1265" y="804"/>
                  <a:pt x="1265" y="804"/>
                </a:cubicBezTo>
                <a:cubicBezTo>
                  <a:pt x="1275" y="808"/>
                  <a:pt x="1275" y="808"/>
                  <a:pt x="1275" y="808"/>
                </a:cubicBezTo>
                <a:cubicBezTo>
                  <a:pt x="1277" y="808"/>
                  <a:pt x="1278" y="809"/>
                  <a:pt x="1278" y="811"/>
                </a:cubicBezTo>
                <a:cubicBezTo>
                  <a:pt x="1278" y="874"/>
                  <a:pt x="1278" y="874"/>
                  <a:pt x="1278" y="874"/>
                </a:cubicBezTo>
                <a:cubicBezTo>
                  <a:pt x="1278" y="877"/>
                  <a:pt x="1277" y="877"/>
                  <a:pt x="1275" y="878"/>
                </a:cubicBezTo>
                <a:cubicBezTo>
                  <a:pt x="1265" y="879"/>
                  <a:pt x="1265" y="879"/>
                  <a:pt x="1265" y="879"/>
                </a:cubicBezTo>
                <a:cubicBezTo>
                  <a:pt x="1265" y="889"/>
                  <a:pt x="1265" y="889"/>
                  <a:pt x="1265" y="889"/>
                </a:cubicBezTo>
                <a:cubicBezTo>
                  <a:pt x="1314" y="889"/>
                  <a:pt x="1314" y="889"/>
                  <a:pt x="1314" y="889"/>
                </a:cubicBezTo>
                <a:cubicBezTo>
                  <a:pt x="1314" y="879"/>
                  <a:pt x="1314" y="879"/>
                  <a:pt x="1314" y="879"/>
                </a:cubicBezTo>
                <a:cubicBezTo>
                  <a:pt x="1297" y="877"/>
                  <a:pt x="1297" y="877"/>
                  <a:pt x="1297" y="877"/>
                </a:cubicBezTo>
                <a:cubicBezTo>
                  <a:pt x="1294" y="877"/>
                  <a:pt x="1294" y="877"/>
                  <a:pt x="1294" y="874"/>
                </a:cubicBezTo>
                <a:cubicBezTo>
                  <a:pt x="1294" y="818"/>
                  <a:pt x="1294" y="818"/>
                  <a:pt x="1294" y="818"/>
                </a:cubicBezTo>
                <a:cubicBezTo>
                  <a:pt x="1299" y="814"/>
                  <a:pt x="1308" y="807"/>
                  <a:pt x="1316" y="807"/>
                </a:cubicBezTo>
                <a:cubicBezTo>
                  <a:pt x="1318" y="807"/>
                  <a:pt x="1318" y="807"/>
                  <a:pt x="1318" y="809"/>
                </a:cubicBezTo>
                <a:cubicBezTo>
                  <a:pt x="1321" y="821"/>
                  <a:pt x="1321" y="821"/>
                  <a:pt x="1321" y="821"/>
                </a:cubicBezTo>
                <a:cubicBezTo>
                  <a:pt x="1334" y="822"/>
                  <a:pt x="1334" y="822"/>
                  <a:pt x="1334" y="822"/>
                </a:cubicBezTo>
                <a:cubicBezTo>
                  <a:pt x="1334" y="794"/>
                  <a:pt x="1334" y="794"/>
                  <a:pt x="1334" y="794"/>
                </a:cubicBezTo>
                <a:cubicBezTo>
                  <a:pt x="1330" y="793"/>
                  <a:pt x="1325" y="792"/>
                  <a:pt x="1320" y="792"/>
                </a:cubicBezTo>
                <a:cubicBezTo>
                  <a:pt x="1308" y="792"/>
                  <a:pt x="1299" y="800"/>
                  <a:pt x="1293" y="807"/>
                </a:cubicBezTo>
                <a:close/>
                <a:moveTo>
                  <a:pt x="742" y="792"/>
                </a:moveTo>
                <a:cubicBezTo>
                  <a:pt x="719" y="792"/>
                  <a:pt x="700" y="808"/>
                  <a:pt x="700" y="842"/>
                </a:cubicBezTo>
                <a:cubicBezTo>
                  <a:pt x="700" y="869"/>
                  <a:pt x="711" y="891"/>
                  <a:pt x="744" y="891"/>
                </a:cubicBezTo>
                <a:cubicBezTo>
                  <a:pt x="757" y="891"/>
                  <a:pt x="768" y="888"/>
                  <a:pt x="778" y="883"/>
                </a:cubicBezTo>
                <a:cubicBezTo>
                  <a:pt x="772" y="870"/>
                  <a:pt x="772" y="870"/>
                  <a:pt x="772" y="870"/>
                </a:cubicBezTo>
                <a:cubicBezTo>
                  <a:pt x="763" y="875"/>
                  <a:pt x="756" y="877"/>
                  <a:pt x="746" y="877"/>
                </a:cubicBezTo>
                <a:cubicBezTo>
                  <a:pt x="726" y="877"/>
                  <a:pt x="718" y="864"/>
                  <a:pt x="718" y="846"/>
                </a:cubicBezTo>
                <a:cubicBezTo>
                  <a:pt x="779" y="846"/>
                  <a:pt x="779" y="846"/>
                  <a:pt x="779" y="846"/>
                </a:cubicBezTo>
                <a:cubicBezTo>
                  <a:pt x="780" y="842"/>
                  <a:pt x="780" y="839"/>
                  <a:pt x="780" y="836"/>
                </a:cubicBezTo>
                <a:cubicBezTo>
                  <a:pt x="780" y="805"/>
                  <a:pt x="764" y="792"/>
                  <a:pt x="742" y="792"/>
                </a:cubicBezTo>
                <a:close/>
                <a:moveTo>
                  <a:pt x="718" y="833"/>
                </a:moveTo>
                <a:cubicBezTo>
                  <a:pt x="719" y="813"/>
                  <a:pt x="730" y="806"/>
                  <a:pt x="742" y="806"/>
                </a:cubicBezTo>
                <a:cubicBezTo>
                  <a:pt x="753" y="806"/>
                  <a:pt x="763" y="812"/>
                  <a:pt x="763" y="833"/>
                </a:cubicBezTo>
                <a:lnTo>
                  <a:pt x="718" y="833"/>
                </a:lnTo>
                <a:close/>
                <a:moveTo>
                  <a:pt x="1339" y="571"/>
                </a:moveTo>
                <a:cubicBezTo>
                  <a:pt x="1234" y="571"/>
                  <a:pt x="1164" y="486"/>
                  <a:pt x="1164" y="359"/>
                </a:cubicBezTo>
                <a:cubicBezTo>
                  <a:pt x="1164" y="244"/>
                  <a:pt x="1237" y="165"/>
                  <a:pt x="1342" y="165"/>
                </a:cubicBezTo>
                <a:cubicBezTo>
                  <a:pt x="1408" y="165"/>
                  <a:pt x="1461" y="199"/>
                  <a:pt x="1490" y="261"/>
                </a:cubicBezTo>
                <a:cubicBezTo>
                  <a:pt x="1494" y="261"/>
                  <a:pt x="1494" y="261"/>
                  <a:pt x="1494" y="261"/>
                </a:cubicBezTo>
                <a:cubicBezTo>
                  <a:pt x="1495" y="260"/>
                  <a:pt x="1495" y="260"/>
                  <a:pt x="1495" y="260"/>
                </a:cubicBezTo>
                <a:cubicBezTo>
                  <a:pt x="1509" y="227"/>
                  <a:pt x="1523" y="199"/>
                  <a:pt x="1543" y="170"/>
                </a:cubicBezTo>
                <a:cubicBezTo>
                  <a:pt x="1526" y="160"/>
                  <a:pt x="1526" y="160"/>
                  <a:pt x="1526" y="160"/>
                </a:cubicBezTo>
                <a:cubicBezTo>
                  <a:pt x="1521" y="167"/>
                  <a:pt x="1517" y="173"/>
                  <a:pt x="1512" y="181"/>
                </a:cubicBezTo>
                <a:cubicBezTo>
                  <a:pt x="1500" y="176"/>
                  <a:pt x="1477" y="167"/>
                  <a:pt x="1463" y="162"/>
                </a:cubicBezTo>
                <a:cubicBezTo>
                  <a:pt x="1429" y="151"/>
                  <a:pt x="1387" y="139"/>
                  <a:pt x="1330" y="139"/>
                </a:cubicBezTo>
                <a:cubicBezTo>
                  <a:pt x="1185" y="139"/>
                  <a:pt x="1080" y="243"/>
                  <a:pt x="1080" y="386"/>
                </a:cubicBezTo>
                <a:cubicBezTo>
                  <a:pt x="1080" y="533"/>
                  <a:pt x="1200" y="610"/>
                  <a:pt x="1319" y="610"/>
                </a:cubicBezTo>
                <a:cubicBezTo>
                  <a:pt x="1412" y="610"/>
                  <a:pt x="1486" y="560"/>
                  <a:pt x="1522" y="495"/>
                </a:cubicBezTo>
                <a:cubicBezTo>
                  <a:pt x="1509" y="482"/>
                  <a:pt x="1509" y="482"/>
                  <a:pt x="1509" y="482"/>
                </a:cubicBezTo>
                <a:cubicBezTo>
                  <a:pt x="1467" y="544"/>
                  <a:pt x="1412" y="571"/>
                  <a:pt x="1339" y="571"/>
                </a:cubicBezTo>
                <a:close/>
                <a:moveTo>
                  <a:pt x="1425" y="874"/>
                </a:moveTo>
                <a:cubicBezTo>
                  <a:pt x="1397" y="828"/>
                  <a:pt x="1397" y="828"/>
                  <a:pt x="1397" y="828"/>
                </a:cubicBezTo>
                <a:cubicBezTo>
                  <a:pt x="1414" y="809"/>
                  <a:pt x="1414" y="809"/>
                  <a:pt x="1414" y="809"/>
                </a:cubicBezTo>
                <a:cubicBezTo>
                  <a:pt x="1415" y="807"/>
                  <a:pt x="1416" y="807"/>
                  <a:pt x="1418" y="806"/>
                </a:cubicBezTo>
                <a:cubicBezTo>
                  <a:pt x="1429" y="804"/>
                  <a:pt x="1429" y="804"/>
                  <a:pt x="1429" y="804"/>
                </a:cubicBezTo>
                <a:cubicBezTo>
                  <a:pt x="1429" y="794"/>
                  <a:pt x="1429" y="794"/>
                  <a:pt x="1429" y="794"/>
                </a:cubicBezTo>
                <a:cubicBezTo>
                  <a:pt x="1408" y="794"/>
                  <a:pt x="1408" y="794"/>
                  <a:pt x="1408" y="794"/>
                </a:cubicBezTo>
                <a:cubicBezTo>
                  <a:pt x="1369" y="838"/>
                  <a:pt x="1369" y="838"/>
                  <a:pt x="1369" y="838"/>
                </a:cubicBezTo>
                <a:cubicBezTo>
                  <a:pt x="1369" y="750"/>
                  <a:pt x="1369" y="750"/>
                  <a:pt x="1369" y="750"/>
                </a:cubicBezTo>
                <a:cubicBezTo>
                  <a:pt x="1341" y="750"/>
                  <a:pt x="1341" y="750"/>
                  <a:pt x="1341" y="750"/>
                </a:cubicBezTo>
                <a:cubicBezTo>
                  <a:pt x="1339" y="760"/>
                  <a:pt x="1339" y="760"/>
                  <a:pt x="1339" y="760"/>
                </a:cubicBezTo>
                <a:cubicBezTo>
                  <a:pt x="1350" y="763"/>
                  <a:pt x="1350" y="763"/>
                  <a:pt x="1350" y="763"/>
                </a:cubicBezTo>
                <a:cubicBezTo>
                  <a:pt x="1352" y="764"/>
                  <a:pt x="1352" y="765"/>
                  <a:pt x="1352" y="767"/>
                </a:cubicBezTo>
                <a:cubicBezTo>
                  <a:pt x="1352" y="874"/>
                  <a:pt x="1352" y="874"/>
                  <a:pt x="1352" y="874"/>
                </a:cubicBezTo>
                <a:cubicBezTo>
                  <a:pt x="1352" y="877"/>
                  <a:pt x="1352" y="877"/>
                  <a:pt x="1350" y="878"/>
                </a:cubicBezTo>
                <a:cubicBezTo>
                  <a:pt x="1338" y="879"/>
                  <a:pt x="1338" y="879"/>
                  <a:pt x="1338" y="879"/>
                </a:cubicBezTo>
                <a:cubicBezTo>
                  <a:pt x="1338" y="889"/>
                  <a:pt x="1338" y="889"/>
                  <a:pt x="1338" y="889"/>
                </a:cubicBezTo>
                <a:cubicBezTo>
                  <a:pt x="1383" y="889"/>
                  <a:pt x="1383" y="889"/>
                  <a:pt x="1383" y="889"/>
                </a:cubicBezTo>
                <a:cubicBezTo>
                  <a:pt x="1383" y="879"/>
                  <a:pt x="1383" y="879"/>
                  <a:pt x="1383" y="879"/>
                </a:cubicBezTo>
                <a:cubicBezTo>
                  <a:pt x="1372" y="878"/>
                  <a:pt x="1372" y="878"/>
                  <a:pt x="1372" y="878"/>
                </a:cubicBezTo>
                <a:cubicBezTo>
                  <a:pt x="1369" y="877"/>
                  <a:pt x="1369" y="877"/>
                  <a:pt x="1369" y="874"/>
                </a:cubicBezTo>
                <a:cubicBezTo>
                  <a:pt x="1369" y="857"/>
                  <a:pt x="1369" y="857"/>
                  <a:pt x="1369" y="857"/>
                </a:cubicBezTo>
                <a:cubicBezTo>
                  <a:pt x="1385" y="839"/>
                  <a:pt x="1385" y="839"/>
                  <a:pt x="1385" y="839"/>
                </a:cubicBezTo>
                <a:cubicBezTo>
                  <a:pt x="1408" y="877"/>
                  <a:pt x="1408" y="877"/>
                  <a:pt x="1408" y="877"/>
                </a:cubicBezTo>
                <a:cubicBezTo>
                  <a:pt x="1396" y="879"/>
                  <a:pt x="1396" y="879"/>
                  <a:pt x="1396" y="879"/>
                </a:cubicBezTo>
                <a:cubicBezTo>
                  <a:pt x="1396" y="889"/>
                  <a:pt x="1396" y="889"/>
                  <a:pt x="1396" y="889"/>
                </a:cubicBezTo>
                <a:cubicBezTo>
                  <a:pt x="1440" y="889"/>
                  <a:pt x="1440" y="889"/>
                  <a:pt x="1440" y="889"/>
                </a:cubicBezTo>
                <a:cubicBezTo>
                  <a:pt x="1440" y="879"/>
                  <a:pt x="1440" y="879"/>
                  <a:pt x="1440" y="879"/>
                </a:cubicBezTo>
                <a:cubicBezTo>
                  <a:pt x="1430" y="877"/>
                  <a:pt x="1430" y="877"/>
                  <a:pt x="1430" y="877"/>
                </a:cubicBezTo>
                <a:cubicBezTo>
                  <a:pt x="1427" y="877"/>
                  <a:pt x="1426" y="876"/>
                  <a:pt x="1425" y="874"/>
                </a:cubicBezTo>
                <a:close/>
                <a:moveTo>
                  <a:pt x="945" y="877"/>
                </a:moveTo>
                <a:cubicBezTo>
                  <a:pt x="935" y="877"/>
                  <a:pt x="932" y="873"/>
                  <a:pt x="932" y="861"/>
                </a:cubicBezTo>
                <a:cubicBezTo>
                  <a:pt x="932" y="807"/>
                  <a:pt x="932" y="807"/>
                  <a:pt x="932" y="807"/>
                </a:cubicBezTo>
                <a:cubicBezTo>
                  <a:pt x="961" y="807"/>
                  <a:pt x="961" y="807"/>
                  <a:pt x="961" y="807"/>
                </a:cubicBezTo>
                <a:cubicBezTo>
                  <a:pt x="961" y="794"/>
                  <a:pt x="961" y="794"/>
                  <a:pt x="961" y="794"/>
                </a:cubicBezTo>
                <a:cubicBezTo>
                  <a:pt x="934" y="794"/>
                  <a:pt x="934" y="794"/>
                  <a:pt x="934" y="794"/>
                </a:cubicBezTo>
                <a:cubicBezTo>
                  <a:pt x="932" y="794"/>
                  <a:pt x="932" y="794"/>
                  <a:pt x="932" y="792"/>
                </a:cubicBezTo>
                <a:cubicBezTo>
                  <a:pt x="932" y="770"/>
                  <a:pt x="932" y="770"/>
                  <a:pt x="932" y="770"/>
                </a:cubicBezTo>
                <a:cubicBezTo>
                  <a:pt x="921" y="770"/>
                  <a:pt x="921" y="770"/>
                  <a:pt x="921" y="770"/>
                </a:cubicBezTo>
                <a:cubicBezTo>
                  <a:pt x="919" y="789"/>
                  <a:pt x="915" y="795"/>
                  <a:pt x="900" y="796"/>
                </a:cubicBezTo>
                <a:cubicBezTo>
                  <a:pt x="900" y="807"/>
                  <a:pt x="900" y="807"/>
                  <a:pt x="900" y="807"/>
                </a:cubicBezTo>
                <a:cubicBezTo>
                  <a:pt x="914" y="807"/>
                  <a:pt x="914" y="807"/>
                  <a:pt x="914" y="807"/>
                </a:cubicBezTo>
                <a:cubicBezTo>
                  <a:pt x="915" y="807"/>
                  <a:pt x="915" y="808"/>
                  <a:pt x="915" y="809"/>
                </a:cubicBezTo>
                <a:cubicBezTo>
                  <a:pt x="915" y="866"/>
                  <a:pt x="915" y="866"/>
                  <a:pt x="915" y="866"/>
                </a:cubicBezTo>
                <a:cubicBezTo>
                  <a:pt x="915" y="883"/>
                  <a:pt x="923" y="891"/>
                  <a:pt x="941" y="891"/>
                </a:cubicBezTo>
                <a:cubicBezTo>
                  <a:pt x="950" y="891"/>
                  <a:pt x="959" y="888"/>
                  <a:pt x="966" y="885"/>
                </a:cubicBezTo>
                <a:cubicBezTo>
                  <a:pt x="962" y="874"/>
                  <a:pt x="962" y="874"/>
                  <a:pt x="962" y="874"/>
                </a:cubicBezTo>
                <a:cubicBezTo>
                  <a:pt x="957" y="876"/>
                  <a:pt x="951" y="877"/>
                  <a:pt x="945" y="877"/>
                </a:cubicBezTo>
                <a:close/>
                <a:moveTo>
                  <a:pt x="1211" y="792"/>
                </a:moveTo>
                <a:cubicBezTo>
                  <a:pt x="1179" y="792"/>
                  <a:pt x="1164" y="812"/>
                  <a:pt x="1164" y="841"/>
                </a:cubicBezTo>
                <a:cubicBezTo>
                  <a:pt x="1164" y="870"/>
                  <a:pt x="1177" y="891"/>
                  <a:pt x="1209" y="891"/>
                </a:cubicBezTo>
                <a:cubicBezTo>
                  <a:pt x="1240" y="891"/>
                  <a:pt x="1254" y="871"/>
                  <a:pt x="1254" y="840"/>
                </a:cubicBezTo>
                <a:cubicBezTo>
                  <a:pt x="1254" y="813"/>
                  <a:pt x="1242" y="792"/>
                  <a:pt x="1211" y="792"/>
                </a:cubicBezTo>
                <a:close/>
                <a:moveTo>
                  <a:pt x="1209" y="878"/>
                </a:moveTo>
                <a:cubicBezTo>
                  <a:pt x="1191" y="878"/>
                  <a:pt x="1182" y="866"/>
                  <a:pt x="1182" y="841"/>
                </a:cubicBezTo>
                <a:cubicBezTo>
                  <a:pt x="1182" y="817"/>
                  <a:pt x="1192" y="806"/>
                  <a:pt x="1210" y="806"/>
                </a:cubicBezTo>
                <a:cubicBezTo>
                  <a:pt x="1228" y="806"/>
                  <a:pt x="1237" y="817"/>
                  <a:pt x="1237" y="841"/>
                </a:cubicBezTo>
                <a:cubicBezTo>
                  <a:pt x="1237" y="866"/>
                  <a:pt x="1227" y="878"/>
                  <a:pt x="1209" y="878"/>
                </a:cubicBezTo>
                <a:close/>
                <a:moveTo>
                  <a:pt x="883" y="874"/>
                </a:moveTo>
                <a:cubicBezTo>
                  <a:pt x="883" y="826"/>
                  <a:pt x="883" y="826"/>
                  <a:pt x="883" y="826"/>
                </a:cubicBezTo>
                <a:cubicBezTo>
                  <a:pt x="883" y="806"/>
                  <a:pt x="875" y="792"/>
                  <a:pt x="854" y="792"/>
                </a:cubicBezTo>
                <a:cubicBezTo>
                  <a:pt x="841" y="792"/>
                  <a:pt x="830" y="799"/>
                  <a:pt x="820" y="805"/>
                </a:cubicBezTo>
                <a:cubicBezTo>
                  <a:pt x="819" y="805"/>
                  <a:pt x="819" y="805"/>
                  <a:pt x="819" y="805"/>
                </a:cubicBezTo>
                <a:cubicBezTo>
                  <a:pt x="818" y="794"/>
                  <a:pt x="818" y="794"/>
                  <a:pt x="818" y="794"/>
                </a:cubicBezTo>
                <a:cubicBezTo>
                  <a:pt x="794" y="794"/>
                  <a:pt x="794" y="794"/>
                  <a:pt x="794" y="794"/>
                </a:cubicBezTo>
                <a:cubicBezTo>
                  <a:pt x="792" y="804"/>
                  <a:pt x="792" y="804"/>
                  <a:pt x="792" y="804"/>
                </a:cubicBezTo>
                <a:cubicBezTo>
                  <a:pt x="803" y="808"/>
                  <a:pt x="803" y="808"/>
                  <a:pt x="803" y="808"/>
                </a:cubicBezTo>
                <a:cubicBezTo>
                  <a:pt x="805" y="808"/>
                  <a:pt x="805" y="809"/>
                  <a:pt x="805" y="811"/>
                </a:cubicBezTo>
                <a:cubicBezTo>
                  <a:pt x="805" y="874"/>
                  <a:pt x="805" y="874"/>
                  <a:pt x="805" y="874"/>
                </a:cubicBezTo>
                <a:cubicBezTo>
                  <a:pt x="805" y="877"/>
                  <a:pt x="805" y="877"/>
                  <a:pt x="802" y="878"/>
                </a:cubicBezTo>
                <a:cubicBezTo>
                  <a:pt x="793" y="879"/>
                  <a:pt x="793" y="879"/>
                  <a:pt x="793" y="879"/>
                </a:cubicBezTo>
                <a:cubicBezTo>
                  <a:pt x="793" y="889"/>
                  <a:pt x="793" y="889"/>
                  <a:pt x="793" y="889"/>
                </a:cubicBezTo>
                <a:cubicBezTo>
                  <a:pt x="835" y="889"/>
                  <a:pt x="835" y="889"/>
                  <a:pt x="835" y="889"/>
                </a:cubicBezTo>
                <a:cubicBezTo>
                  <a:pt x="835" y="879"/>
                  <a:pt x="835" y="879"/>
                  <a:pt x="835" y="879"/>
                </a:cubicBezTo>
                <a:cubicBezTo>
                  <a:pt x="825" y="878"/>
                  <a:pt x="825" y="878"/>
                  <a:pt x="825" y="878"/>
                </a:cubicBezTo>
                <a:cubicBezTo>
                  <a:pt x="822" y="877"/>
                  <a:pt x="822" y="877"/>
                  <a:pt x="822" y="874"/>
                </a:cubicBezTo>
                <a:cubicBezTo>
                  <a:pt x="822" y="819"/>
                  <a:pt x="822" y="819"/>
                  <a:pt x="822" y="819"/>
                </a:cubicBezTo>
                <a:cubicBezTo>
                  <a:pt x="830" y="812"/>
                  <a:pt x="840" y="807"/>
                  <a:pt x="850" y="807"/>
                </a:cubicBezTo>
                <a:cubicBezTo>
                  <a:pt x="864" y="807"/>
                  <a:pt x="866" y="818"/>
                  <a:pt x="866" y="830"/>
                </a:cubicBezTo>
                <a:cubicBezTo>
                  <a:pt x="866" y="874"/>
                  <a:pt x="866" y="874"/>
                  <a:pt x="866" y="874"/>
                </a:cubicBezTo>
                <a:cubicBezTo>
                  <a:pt x="866" y="876"/>
                  <a:pt x="865" y="877"/>
                  <a:pt x="863" y="878"/>
                </a:cubicBezTo>
                <a:cubicBezTo>
                  <a:pt x="854" y="879"/>
                  <a:pt x="854" y="879"/>
                  <a:pt x="854" y="879"/>
                </a:cubicBezTo>
                <a:cubicBezTo>
                  <a:pt x="854" y="889"/>
                  <a:pt x="854" y="889"/>
                  <a:pt x="854" y="889"/>
                </a:cubicBezTo>
                <a:cubicBezTo>
                  <a:pt x="896" y="889"/>
                  <a:pt x="896" y="889"/>
                  <a:pt x="896" y="889"/>
                </a:cubicBezTo>
                <a:cubicBezTo>
                  <a:pt x="896" y="879"/>
                  <a:pt x="896" y="879"/>
                  <a:pt x="896" y="879"/>
                </a:cubicBezTo>
                <a:cubicBezTo>
                  <a:pt x="886" y="878"/>
                  <a:pt x="886" y="878"/>
                  <a:pt x="886" y="878"/>
                </a:cubicBezTo>
                <a:cubicBezTo>
                  <a:pt x="883" y="877"/>
                  <a:pt x="883" y="877"/>
                  <a:pt x="883" y="874"/>
                </a:cubicBezTo>
                <a:close/>
                <a:moveTo>
                  <a:pt x="1121" y="804"/>
                </a:moveTo>
                <a:cubicBezTo>
                  <a:pt x="1133" y="806"/>
                  <a:pt x="1133" y="806"/>
                  <a:pt x="1133" y="806"/>
                </a:cubicBezTo>
                <a:cubicBezTo>
                  <a:pt x="1113" y="872"/>
                  <a:pt x="1113" y="872"/>
                  <a:pt x="1113" y="872"/>
                </a:cubicBezTo>
                <a:cubicBezTo>
                  <a:pt x="1095" y="797"/>
                  <a:pt x="1095" y="797"/>
                  <a:pt x="1095" y="797"/>
                </a:cubicBezTo>
                <a:cubicBezTo>
                  <a:pt x="1076" y="797"/>
                  <a:pt x="1076" y="797"/>
                  <a:pt x="1076" y="797"/>
                </a:cubicBezTo>
                <a:cubicBezTo>
                  <a:pt x="1055" y="872"/>
                  <a:pt x="1055" y="872"/>
                  <a:pt x="1055" y="872"/>
                </a:cubicBezTo>
                <a:cubicBezTo>
                  <a:pt x="1034" y="806"/>
                  <a:pt x="1034" y="806"/>
                  <a:pt x="1034" y="806"/>
                </a:cubicBezTo>
                <a:cubicBezTo>
                  <a:pt x="1046" y="804"/>
                  <a:pt x="1046" y="804"/>
                  <a:pt x="1046" y="804"/>
                </a:cubicBezTo>
                <a:cubicBezTo>
                  <a:pt x="1046" y="794"/>
                  <a:pt x="1046" y="794"/>
                  <a:pt x="1046" y="794"/>
                </a:cubicBezTo>
                <a:cubicBezTo>
                  <a:pt x="1009" y="794"/>
                  <a:pt x="1009" y="794"/>
                  <a:pt x="1009" y="794"/>
                </a:cubicBezTo>
                <a:cubicBezTo>
                  <a:pt x="1007" y="804"/>
                  <a:pt x="1007" y="804"/>
                  <a:pt x="1007" y="804"/>
                </a:cubicBezTo>
                <a:cubicBezTo>
                  <a:pt x="1014" y="806"/>
                  <a:pt x="1014" y="806"/>
                  <a:pt x="1014" y="806"/>
                </a:cubicBezTo>
                <a:cubicBezTo>
                  <a:pt x="1017" y="807"/>
                  <a:pt x="1018" y="807"/>
                  <a:pt x="1018" y="809"/>
                </a:cubicBezTo>
                <a:cubicBezTo>
                  <a:pt x="1044" y="889"/>
                  <a:pt x="1044" y="889"/>
                  <a:pt x="1044" y="889"/>
                </a:cubicBezTo>
                <a:cubicBezTo>
                  <a:pt x="1065" y="889"/>
                  <a:pt x="1065" y="889"/>
                  <a:pt x="1065" y="889"/>
                </a:cubicBezTo>
                <a:cubicBezTo>
                  <a:pt x="1085" y="816"/>
                  <a:pt x="1085" y="816"/>
                  <a:pt x="1085" y="816"/>
                </a:cubicBezTo>
                <a:cubicBezTo>
                  <a:pt x="1102" y="889"/>
                  <a:pt x="1102" y="889"/>
                  <a:pt x="1102" y="889"/>
                </a:cubicBezTo>
                <a:cubicBezTo>
                  <a:pt x="1122" y="889"/>
                  <a:pt x="1122" y="889"/>
                  <a:pt x="1122" y="889"/>
                </a:cubicBezTo>
                <a:cubicBezTo>
                  <a:pt x="1147" y="809"/>
                  <a:pt x="1147" y="809"/>
                  <a:pt x="1147" y="809"/>
                </a:cubicBezTo>
                <a:cubicBezTo>
                  <a:pt x="1148" y="807"/>
                  <a:pt x="1148" y="806"/>
                  <a:pt x="1151" y="806"/>
                </a:cubicBezTo>
                <a:cubicBezTo>
                  <a:pt x="1158" y="804"/>
                  <a:pt x="1158" y="804"/>
                  <a:pt x="1158" y="804"/>
                </a:cubicBezTo>
                <a:cubicBezTo>
                  <a:pt x="1158" y="794"/>
                  <a:pt x="1158" y="794"/>
                  <a:pt x="1158" y="794"/>
                </a:cubicBezTo>
                <a:cubicBezTo>
                  <a:pt x="1123" y="794"/>
                  <a:pt x="1123" y="794"/>
                  <a:pt x="1123" y="794"/>
                </a:cubicBezTo>
                <a:lnTo>
                  <a:pt x="1121" y="8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34316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Yell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002400" y="-237"/>
            <a:ext cx="6254882" cy="6867016"/>
          </a:xfrm>
          <a:custGeom>
            <a:avLst/>
            <a:gdLst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0 w 5138737"/>
              <a:gd name="connsiteY4" fmla="*/ 6858000 h 6858000"/>
              <a:gd name="connsiteX5" fmla="*/ 2540335 w 5138737"/>
              <a:gd name="connsiteY5" fmla="*/ 3429000 h 6858000"/>
              <a:gd name="connsiteX6" fmla="*/ 0 w 5138737"/>
              <a:gd name="connsiteY6" fmla="*/ 0 h 6858000"/>
              <a:gd name="connsiteX0" fmla="*/ 0 w 5138737"/>
              <a:gd name="connsiteY0" fmla="*/ 0 h 6858000"/>
              <a:gd name="connsiteX1" fmla="*/ 2598402 w 5138737"/>
              <a:gd name="connsiteY1" fmla="*/ 0 h 6858000"/>
              <a:gd name="connsiteX2" fmla="*/ 5138737 w 5138737"/>
              <a:gd name="connsiteY2" fmla="*/ 3429000 h 6858000"/>
              <a:gd name="connsiteX3" fmla="*/ 2598402 w 5138737"/>
              <a:gd name="connsiteY3" fmla="*/ 6858000 h 6858000"/>
              <a:gd name="connsiteX4" fmla="*/ 2590630 w 5138737"/>
              <a:gd name="connsiteY4" fmla="*/ 6792686 h 6858000"/>
              <a:gd name="connsiteX5" fmla="*/ 0 w 5138737"/>
              <a:gd name="connsiteY5" fmla="*/ 6858000 h 6858000"/>
              <a:gd name="connsiteX6" fmla="*/ 2540335 w 5138737"/>
              <a:gd name="connsiteY6" fmla="*/ 3429000 h 6858000"/>
              <a:gd name="connsiteX7" fmla="*/ 0 w 5138737"/>
              <a:gd name="connsiteY7" fmla="*/ 0 h 6858000"/>
              <a:gd name="connsiteX0" fmla="*/ 0 w 5138737"/>
              <a:gd name="connsiteY0" fmla="*/ 0 h 7199086"/>
              <a:gd name="connsiteX1" fmla="*/ 2598402 w 5138737"/>
              <a:gd name="connsiteY1" fmla="*/ 0 h 7199086"/>
              <a:gd name="connsiteX2" fmla="*/ 5138737 w 5138737"/>
              <a:gd name="connsiteY2" fmla="*/ 3429000 h 7199086"/>
              <a:gd name="connsiteX3" fmla="*/ 2598402 w 5138737"/>
              <a:gd name="connsiteY3" fmla="*/ 6858000 h 7199086"/>
              <a:gd name="connsiteX4" fmla="*/ 2605144 w 5138737"/>
              <a:gd name="connsiteY4" fmla="*/ 7199086 h 7199086"/>
              <a:gd name="connsiteX5" fmla="*/ 0 w 5138737"/>
              <a:gd name="connsiteY5" fmla="*/ 6858000 h 7199086"/>
              <a:gd name="connsiteX6" fmla="*/ 2540335 w 5138737"/>
              <a:gd name="connsiteY6" fmla="*/ 3429000 h 7199086"/>
              <a:gd name="connsiteX7" fmla="*/ 0 w 5138737"/>
              <a:gd name="connsiteY7" fmla="*/ 0 h 7199086"/>
              <a:gd name="connsiteX0" fmla="*/ 0 w 5138737"/>
              <a:gd name="connsiteY0" fmla="*/ 0 h 7213600"/>
              <a:gd name="connsiteX1" fmla="*/ 2598402 w 5138737"/>
              <a:gd name="connsiteY1" fmla="*/ 0 h 7213600"/>
              <a:gd name="connsiteX2" fmla="*/ 5138737 w 5138737"/>
              <a:gd name="connsiteY2" fmla="*/ 3429000 h 7213600"/>
              <a:gd name="connsiteX3" fmla="*/ 2598402 w 5138737"/>
              <a:gd name="connsiteY3" fmla="*/ 6858000 h 7213600"/>
              <a:gd name="connsiteX4" fmla="*/ 2605144 w 5138737"/>
              <a:gd name="connsiteY4" fmla="*/ 7199086 h 7213600"/>
              <a:gd name="connsiteX5" fmla="*/ 2576115 w 5138737"/>
              <a:gd name="connsiteY5" fmla="*/ 7213600 h 7213600"/>
              <a:gd name="connsiteX6" fmla="*/ 0 w 5138737"/>
              <a:gd name="connsiteY6" fmla="*/ 6858000 h 7213600"/>
              <a:gd name="connsiteX7" fmla="*/ 2540335 w 5138737"/>
              <a:gd name="connsiteY7" fmla="*/ 3429000 h 7213600"/>
              <a:gd name="connsiteX8" fmla="*/ 0 w 5138737"/>
              <a:gd name="connsiteY8" fmla="*/ 0 h 7213600"/>
              <a:gd name="connsiteX0" fmla="*/ 0 w 5246744"/>
              <a:gd name="connsiteY0" fmla="*/ 0 h 7199086"/>
              <a:gd name="connsiteX1" fmla="*/ 2598402 w 5246744"/>
              <a:gd name="connsiteY1" fmla="*/ 0 h 7199086"/>
              <a:gd name="connsiteX2" fmla="*/ 5138737 w 5246744"/>
              <a:gd name="connsiteY2" fmla="*/ 3429000 h 7199086"/>
              <a:gd name="connsiteX3" fmla="*/ 2598402 w 5246744"/>
              <a:gd name="connsiteY3" fmla="*/ 6858000 h 7199086"/>
              <a:gd name="connsiteX4" fmla="*/ 2605144 w 5246744"/>
              <a:gd name="connsiteY4" fmla="*/ 7199086 h 7199086"/>
              <a:gd name="connsiteX5" fmla="*/ 5246744 w 5246744"/>
              <a:gd name="connsiteY5" fmla="*/ 3454400 h 7199086"/>
              <a:gd name="connsiteX6" fmla="*/ 0 w 5246744"/>
              <a:gd name="connsiteY6" fmla="*/ 6858000 h 7199086"/>
              <a:gd name="connsiteX7" fmla="*/ 2540335 w 5246744"/>
              <a:gd name="connsiteY7" fmla="*/ 3429000 h 7199086"/>
              <a:gd name="connsiteX8" fmla="*/ 0 w 5246744"/>
              <a:gd name="connsiteY8" fmla="*/ 0 h 7199086"/>
              <a:gd name="connsiteX0" fmla="*/ 0 w 5246744"/>
              <a:gd name="connsiteY0" fmla="*/ 0 h 6908800"/>
              <a:gd name="connsiteX1" fmla="*/ 2598402 w 5246744"/>
              <a:gd name="connsiteY1" fmla="*/ 0 h 6908800"/>
              <a:gd name="connsiteX2" fmla="*/ 5138737 w 5246744"/>
              <a:gd name="connsiteY2" fmla="*/ 3429000 h 6908800"/>
              <a:gd name="connsiteX3" fmla="*/ 2598402 w 5246744"/>
              <a:gd name="connsiteY3" fmla="*/ 6858000 h 6908800"/>
              <a:gd name="connsiteX4" fmla="*/ 3200230 w 5246744"/>
              <a:gd name="connsiteY4" fmla="*/ 6908800 h 6908800"/>
              <a:gd name="connsiteX5" fmla="*/ 5246744 w 5246744"/>
              <a:gd name="connsiteY5" fmla="*/ 3454400 h 6908800"/>
              <a:gd name="connsiteX6" fmla="*/ 0 w 5246744"/>
              <a:gd name="connsiteY6" fmla="*/ 6858000 h 6908800"/>
              <a:gd name="connsiteX7" fmla="*/ 2540335 w 5246744"/>
              <a:gd name="connsiteY7" fmla="*/ 3429000 h 6908800"/>
              <a:gd name="connsiteX8" fmla="*/ 0 w 5246744"/>
              <a:gd name="connsiteY8" fmla="*/ 0 h 6908800"/>
              <a:gd name="connsiteX0" fmla="*/ 0 w 5138737"/>
              <a:gd name="connsiteY0" fmla="*/ 0 h 7024915"/>
              <a:gd name="connsiteX1" fmla="*/ 2598402 w 5138737"/>
              <a:gd name="connsiteY1" fmla="*/ 0 h 7024915"/>
              <a:gd name="connsiteX2" fmla="*/ 5138737 w 5138737"/>
              <a:gd name="connsiteY2" fmla="*/ 3429000 h 7024915"/>
              <a:gd name="connsiteX3" fmla="*/ 2598402 w 5138737"/>
              <a:gd name="connsiteY3" fmla="*/ 6858000 h 7024915"/>
              <a:gd name="connsiteX4" fmla="*/ 3200230 w 5138737"/>
              <a:gd name="connsiteY4" fmla="*/ 6908800 h 7024915"/>
              <a:gd name="connsiteX5" fmla="*/ 2576115 w 5138737"/>
              <a:gd name="connsiteY5" fmla="*/ 7024915 h 7024915"/>
              <a:gd name="connsiteX6" fmla="*/ 0 w 5138737"/>
              <a:gd name="connsiteY6" fmla="*/ 6858000 h 7024915"/>
              <a:gd name="connsiteX7" fmla="*/ 2540335 w 5138737"/>
              <a:gd name="connsiteY7" fmla="*/ 3429000 h 7024915"/>
              <a:gd name="connsiteX8" fmla="*/ 0 w 5138737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5261258 w 5261258"/>
              <a:gd name="connsiteY4" fmla="*/ 6865257 h 7024915"/>
              <a:gd name="connsiteX5" fmla="*/ 2576115 w 5261258"/>
              <a:gd name="connsiteY5" fmla="*/ 7024915 h 7024915"/>
              <a:gd name="connsiteX6" fmla="*/ 0 w 5261258"/>
              <a:gd name="connsiteY6" fmla="*/ 6858000 h 7024915"/>
              <a:gd name="connsiteX7" fmla="*/ 2540335 w 5261258"/>
              <a:gd name="connsiteY7" fmla="*/ 3429000 h 7024915"/>
              <a:gd name="connsiteX8" fmla="*/ 0 w 5261258"/>
              <a:gd name="connsiteY8" fmla="*/ 0 h 7024915"/>
              <a:gd name="connsiteX0" fmla="*/ 0 w 5261258"/>
              <a:gd name="connsiteY0" fmla="*/ 0 h 7024915"/>
              <a:gd name="connsiteX1" fmla="*/ 2598402 w 5261258"/>
              <a:gd name="connsiteY1" fmla="*/ 0 h 7024915"/>
              <a:gd name="connsiteX2" fmla="*/ 5138737 w 5261258"/>
              <a:gd name="connsiteY2" fmla="*/ 3429000 h 7024915"/>
              <a:gd name="connsiteX3" fmla="*/ 2598402 w 5261258"/>
              <a:gd name="connsiteY3" fmla="*/ 6858000 h 7024915"/>
              <a:gd name="connsiteX4" fmla="*/ 3926335 w 5261258"/>
              <a:gd name="connsiteY4" fmla="*/ 6845643 h 7024915"/>
              <a:gd name="connsiteX5" fmla="*/ 5261258 w 5261258"/>
              <a:gd name="connsiteY5" fmla="*/ 6865257 h 7024915"/>
              <a:gd name="connsiteX6" fmla="*/ 2576115 w 5261258"/>
              <a:gd name="connsiteY6" fmla="*/ 7024915 h 7024915"/>
              <a:gd name="connsiteX7" fmla="*/ 0 w 5261258"/>
              <a:gd name="connsiteY7" fmla="*/ 6858000 h 7024915"/>
              <a:gd name="connsiteX8" fmla="*/ 2540335 w 5261258"/>
              <a:gd name="connsiteY8" fmla="*/ 3429000 h 7024915"/>
              <a:gd name="connsiteX9" fmla="*/ 0 w 5261258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5508000 w 5508000"/>
              <a:gd name="connsiteY4" fmla="*/ 6586151 h 7024915"/>
              <a:gd name="connsiteX5" fmla="*/ 5261258 w 5508000"/>
              <a:gd name="connsiteY5" fmla="*/ 6865257 h 7024915"/>
              <a:gd name="connsiteX6" fmla="*/ 2576115 w 5508000"/>
              <a:gd name="connsiteY6" fmla="*/ 7024915 h 7024915"/>
              <a:gd name="connsiteX7" fmla="*/ 0 w 5508000"/>
              <a:gd name="connsiteY7" fmla="*/ 6858000 h 7024915"/>
              <a:gd name="connsiteX8" fmla="*/ 2540335 w 5508000"/>
              <a:gd name="connsiteY8" fmla="*/ 3429000 h 7024915"/>
              <a:gd name="connsiteX9" fmla="*/ 0 w 5508000"/>
              <a:gd name="connsiteY9" fmla="*/ 0 h 7024915"/>
              <a:gd name="connsiteX0" fmla="*/ 0 w 5508000"/>
              <a:gd name="connsiteY0" fmla="*/ 0 h 7024915"/>
              <a:gd name="connsiteX1" fmla="*/ 2598402 w 5508000"/>
              <a:gd name="connsiteY1" fmla="*/ 0 h 7024915"/>
              <a:gd name="connsiteX2" fmla="*/ 5138737 w 5508000"/>
              <a:gd name="connsiteY2" fmla="*/ 3429000 h 7024915"/>
              <a:gd name="connsiteX3" fmla="*/ 2598402 w 5508000"/>
              <a:gd name="connsiteY3" fmla="*/ 6858000 h 7024915"/>
              <a:gd name="connsiteX4" fmla="*/ 4148757 w 5508000"/>
              <a:gd name="connsiteY4" fmla="*/ 6709719 h 7024915"/>
              <a:gd name="connsiteX5" fmla="*/ 5508000 w 5508000"/>
              <a:gd name="connsiteY5" fmla="*/ 6586151 h 7024915"/>
              <a:gd name="connsiteX6" fmla="*/ 5261258 w 5508000"/>
              <a:gd name="connsiteY6" fmla="*/ 6865257 h 7024915"/>
              <a:gd name="connsiteX7" fmla="*/ 2576115 w 5508000"/>
              <a:gd name="connsiteY7" fmla="*/ 7024915 h 7024915"/>
              <a:gd name="connsiteX8" fmla="*/ 0 w 5508000"/>
              <a:gd name="connsiteY8" fmla="*/ 6858000 h 7024915"/>
              <a:gd name="connsiteX9" fmla="*/ 2540335 w 5508000"/>
              <a:gd name="connsiteY9" fmla="*/ 3429000 h 7024915"/>
              <a:gd name="connsiteX10" fmla="*/ 0 w 5508000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520357 w 5520357"/>
              <a:gd name="connsiteY4" fmla="*/ 383060 h 7024915"/>
              <a:gd name="connsiteX5" fmla="*/ 5508000 w 5520357"/>
              <a:gd name="connsiteY5" fmla="*/ 6586151 h 7024915"/>
              <a:gd name="connsiteX6" fmla="*/ 5261258 w 5520357"/>
              <a:gd name="connsiteY6" fmla="*/ 6865257 h 7024915"/>
              <a:gd name="connsiteX7" fmla="*/ 2576115 w 5520357"/>
              <a:gd name="connsiteY7" fmla="*/ 7024915 h 7024915"/>
              <a:gd name="connsiteX8" fmla="*/ 0 w 5520357"/>
              <a:gd name="connsiteY8" fmla="*/ 6858000 h 7024915"/>
              <a:gd name="connsiteX9" fmla="*/ 2540335 w 5520357"/>
              <a:gd name="connsiteY9" fmla="*/ 3429000 h 7024915"/>
              <a:gd name="connsiteX10" fmla="*/ 0 w 5520357"/>
              <a:gd name="connsiteY10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371178 w 5520357"/>
              <a:gd name="connsiteY4" fmla="*/ 2891481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5223795 w 5520357"/>
              <a:gd name="connsiteY4" fmla="*/ 12357 h 7024915"/>
              <a:gd name="connsiteX5" fmla="*/ 5520357 w 5520357"/>
              <a:gd name="connsiteY5" fmla="*/ 383060 h 7024915"/>
              <a:gd name="connsiteX6" fmla="*/ 5508000 w 5520357"/>
              <a:gd name="connsiteY6" fmla="*/ 6586151 h 7024915"/>
              <a:gd name="connsiteX7" fmla="*/ 5261258 w 5520357"/>
              <a:gd name="connsiteY7" fmla="*/ 6865257 h 7024915"/>
              <a:gd name="connsiteX8" fmla="*/ 2576115 w 5520357"/>
              <a:gd name="connsiteY8" fmla="*/ 7024915 h 7024915"/>
              <a:gd name="connsiteX9" fmla="*/ 0 w 5520357"/>
              <a:gd name="connsiteY9" fmla="*/ 6858000 h 7024915"/>
              <a:gd name="connsiteX10" fmla="*/ 2540335 w 5520357"/>
              <a:gd name="connsiteY10" fmla="*/ 3429000 h 7024915"/>
              <a:gd name="connsiteX11" fmla="*/ 0 w 5520357"/>
              <a:gd name="connsiteY11" fmla="*/ 0 h 7024915"/>
              <a:gd name="connsiteX0" fmla="*/ 0 w 5520357"/>
              <a:gd name="connsiteY0" fmla="*/ 0 h 7024915"/>
              <a:gd name="connsiteX1" fmla="*/ 2598402 w 5520357"/>
              <a:gd name="connsiteY1" fmla="*/ 0 h 7024915"/>
              <a:gd name="connsiteX2" fmla="*/ 5138737 w 5520357"/>
              <a:gd name="connsiteY2" fmla="*/ 3429000 h 7024915"/>
              <a:gd name="connsiteX3" fmla="*/ 2598402 w 5520357"/>
              <a:gd name="connsiteY3" fmla="*/ 6858000 h 7024915"/>
              <a:gd name="connsiteX4" fmla="*/ 4741881 w 5520357"/>
              <a:gd name="connsiteY4" fmla="*/ 1223319 h 7024915"/>
              <a:gd name="connsiteX5" fmla="*/ 5223795 w 5520357"/>
              <a:gd name="connsiteY5" fmla="*/ 12357 h 7024915"/>
              <a:gd name="connsiteX6" fmla="*/ 5520357 w 5520357"/>
              <a:gd name="connsiteY6" fmla="*/ 383060 h 7024915"/>
              <a:gd name="connsiteX7" fmla="*/ 5508000 w 5520357"/>
              <a:gd name="connsiteY7" fmla="*/ 6586151 h 7024915"/>
              <a:gd name="connsiteX8" fmla="*/ 5261258 w 5520357"/>
              <a:gd name="connsiteY8" fmla="*/ 6865257 h 7024915"/>
              <a:gd name="connsiteX9" fmla="*/ 2576115 w 5520357"/>
              <a:gd name="connsiteY9" fmla="*/ 7024915 h 7024915"/>
              <a:gd name="connsiteX10" fmla="*/ 0 w 5520357"/>
              <a:gd name="connsiteY10" fmla="*/ 6858000 h 7024915"/>
              <a:gd name="connsiteX11" fmla="*/ 2540335 w 5520357"/>
              <a:gd name="connsiteY11" fmla="*/ 3429000 h 7024915"/>
              <a:gd name="connsiteX12" fmla="*/ 0 w 5520357"/>
              <a:gd name="connsiteY12" fmla="*/ 0 h 7024915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715373 w 5520357"/>
              <a:gd name="connsiteY4" fmla="*/ 0 h 7037272"/>
              <a:gd name="connsiteX5" fmla="*/ 5223795 w 5520357"/>
              <a:gd name="connsiteY5" fmla="*/ 24714 h 7037272"/>
              <a:gd name="connsiteX6" fmla="*/ 5520357 w 5520357"/>
              <a:gd name="connsiteY6" fmla="*/ 395417 h 7037272"/>
              <a:gd name="connsiteX7" fmla="*/ 5508000 w 5520357"/>
              <a:gd name="connsiteY7" fmla="*/ 6598508 h 7037272"/>
              <a:gd name="connsiteX8" fmla="*/ 5261258 w 5520357"/>
              <a:gd name="connsiteY8" fmla="*/ 6877614 h 7037272"/>
              <a:gd name="connsiteX9" fmla="*/ 2576115 w 5520357"/>
              <a:gd name="connsiteY9" fmla="*/ 7037272 h 7037272"/>
              <a:gd name="connsiteX10" fmla="*/ 0 w 5520357"/>
              <a:gd name="connsiteY10" fmla="*/ 6870357 h 7037272"/>
              <a:gd name="connsiteX11" fmla="*/ 2540335 w 5520357"/>
              <a:gd name="connsiteY11" fmla="*/ 3441357 h 7037272"/>
              <a:gd name="connsiteX12" fmla="*/ 0 w 5520357"/>
              <a:gd name="connsiteY12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641232 w 5520357"/>
              <a:gd name="connsiteY4" fmla="*/ 291619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396789 w 5520357"/>
              <a:gd name="connsiteY4" fmla="*/ 3447535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5260864 w 5520357"/>
              <a:gd name="connsiteY4" fmla="*/ 3459892 h 7037272"/>
              <a:gd name="connsiteX5" fmla="*/ 2715373 w 5520357"/>
              <a:gd name="connsiteY5" fmla="*/ 0 h 7037272"/>
              <a:gd name="connsiteX6" fmla="*/ 5223795 w 5520357"/>
              <a:gd name="connsiteY6" fmla="*/ 24714 h 7037272"/>
              <a:gd name="connsiteX7" fmla="*/ 5520357 w 5520357"/>
              <a:gd name="connsiteY7" fmla="*/ 395417 h 7037272"/>
              <a:gd name="connsiteX8" fmla="*/ 5508000 w 5520357"/>
              <a:gd name="connsiteY8" fmla="*/ 6598508 h 7037272"/>
              <a:gd name="connsiteX9" fmla="*/ 5261258 w 5520357"/>
              <a:gd name="connsiteY9" fmla="*/ 6877614 h 7037272"/>
              <a:gd name="connsiteX10" fmla="*/ 2576115 w 5520357"/>
              <a:gd name="connsiteY10" fmla="*/ 7037272 h 7037272"/>
              <a:gd name="connsiteX11" fmla="*/ 0 w 5520357"/>
              <a:gd name="connsiteY11" fmla="*/ 6870357 h 7037272"/>
              <a:gd name="connsiteX12" fmla="*/ 2540335 w 5520357"/>
              <a:gd name="connsiteY12" fmla="*/ 3441357 h 7037272"/>
              <a:gd name="connsiteX13" fmla="*/ 0 w 5520357"/>
              <a:gd name="connsiteY13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3555632 w 5520357"/>
              <a:gd name="connsiteY4" fmla="*/ 5671752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037272"/>
              <a:gd name="connsiteX1" fmla="*/ 2598402 w 5520357"/>
              <a:gd name="connsiteY1" fmla="*/ 12357 h 7037272"/>
              <a:gd name="connsiteX2" fmla="*/ 5138737 w 5520357"/>
              <a:gd name="connsiteY2" fmla="*/ 3441357 h 7037272"/>
              <a:gd name="connsiteX3" fmla="*/ 2598402 w 5520357"/>
              <a:gd name="connsiteY3" fmla="*/ 6870357 h 7037272"/>
              <a:gd name="connsiteX4" fmla="*/ 2950151 w 5520357"/>
              <a:gd name="connsiteY4" fmla="*/ 6845643 h 7037272"/>
              <a:gd name="connsiteX5" fmla="*/ 5260864 w 5520357"/>
              <a:gd name="connsiteY5" fmla="*/ 3459892 h 7037272"/>
              <a:gd name="connsiteX6" fmla="*/ 2715373 w 5520357"/>
              <a:gd name="connsiteY6" fmla="*/ 0 h 7037272"/>
              <a:gd name="connsiteX7" fmla="*/ 5223795 w 5520357"/>
              <a:gd name="connsiteY7" fmla="*/ 24714 h 7037272"/>
              <a:gd name="connsiteX8" fmla="*/ 5520357 w 5520357"/>
              <a:gd name="connsiteY8" fmla="*/ 395417 h 7037272"/>
              <a:gd name="connsiteX9" fmla="*/ 5508000 w 5520357"/>
              <a:gd name="connsiteY9" fmla="*/ 6598508 h 7037272"/>
              <a:gd name="connsiteX10" fmla="*/ 5261258 w 5520357"/>
              <a:gd name="connsiteY10" fmla="*/ 6877614 h 7037272"/>
              <a:gd name="connsiteX11" fmla="*/ 2576115 w 5520357"/>
              <a:gd name="connsiteY11" fmla="*/ 7037272 h 7037272"/>
              <a:gd name="connsiteX12" fmla="*/ 0 w 5520357"/>
              <a:gd name="connsiteY12" fmla="*/ 6870357 h 7037272"/>
              <a:gd name="connsiteX13" fmla="*/ 2540335 w 5520357"/>
              <a:gd name="connsiteY13" fmla="*/ 3441357 h 7037272"/>
              <a:gd name="connsiteX14" fmla="*/ 0 w 5520357"/>
              <a:gd name="connsiteY14" fmla="*/ 12357 h 7037272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98402 w 5520357"/>
              <a:gd name="connsiteY3" fmla="*/ 6870357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326553 w 5520357"/>
              <a:gd name="connsiteY3" fmla="*/ 7043352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950151 w 5520357"/>
              <a:gd name="connsiteY4" fmla="*/ 684564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48975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4976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03016 w 5520357"/>
              <a:gd name="connsiteY4" fmla="*/ 6919783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79310 w 5520357"/>
              <a:gd name="connsiteY3" fmla="*/ 6882714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61258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210267"/>
              <a:gd name="connsiteX1" fmla="*/ 2598402 w 5520357"/>
              <a:gd name="connsiteY1" fmla="*/ 12357 h 7210267"/>
              <a:gd name="connsiteX2" fmla="*/ 5138737 w 5520357"/>
              <a:gd name="connsiteY2" fmla="*/ 3441357 h 7210267"/>
              <a:gd name="connsiteX3" fmla="*/ 2583643 w 5520357"/>
              <a:gd name="connsiteY3" fmla="*/ 6878380 h 7210267"/>
              <a:gd name="connsiteX4" fmla="*/ 2737685 w 5520357"/>
              <a:gd name="connsiteY4" fmla="*/ 6872112 h 7210267"/>
              <a:gd name="connsiteX5" fmla="*/ 5260864 w 5520357"/>
              <a:gd name="connsiteY5" fmla="*/ 3459892 h 7210267"/>
              <a:gd name="connsiteX6" fmla="*/ 2715373 w 5520357"/>
              <a:gd name="connsiteY6" fmla="*/ 0 h 7210267"/>
              <a:gd name="connsiteX7" fmla="*/ 5223795 w 5520357"/>
              <a:gd name="connsiteY7" fmla="*/ 24714 h 7210267"/>
              <a:gd name="connsiteX8" fmla="*/ 5520357 w 5520357"/>
              <a:gd name="connsiteY8" fmla="*/ 395417 h 7210267"/>
              <a:gd name="connsiteX9" fmla="*/ 5508000 w 5520357"/>
              <a:gd name="connsiteY9" fmla="*/ 6598508 h 7210267"/>
              <a:gd name="connsiteX10" fmla="*/ 5274906 w 5520357"/>
              <a:gd name="connsiteY10" fmla="*/ 6877614 h 7210267"/>
              <a:gd name="connsiteX11" fmla="*/ 2551402 w 5520357"/>
              <a:gd name="connsiteY11" fmla="*/ 7210267 h 7210267"/>
              <a:gd name="connsiteX12" fmla="*/ 0 w 5520357"/>
              <a:gd name="connsiteY12" fmla="*/ 6870357 h 7210267"/>
              <a:gd name="connsiteX13" fmla="*/ 2540335 w 5520357"/>
              <a:gd name="connsiteY13" fmla="*/ 3441357 h 7210267"/>
              <a:gd name="connsiteX14" fmla="*/ 0 w 5520357"/>
              <a:gd name="connsiteY14" fmla="*/ 12357 h 7210267"/>
              <a:gd name="connsiteX0" fmla="*/ 0 w 5520357"/>
              <a:gd name="connsiteY0" fmla="*/ 12357 h 7087437"/>
              <a:gd name="connsiteX1" fmla="*/ 2598402 w 5520357"/>
              <a:gd name="connsiteY1" fmla="*/ 12357 h 7087437"/>
              <a:gd name="connsiteX2" fmla="*/ 5138737 w 5520357"/>
              <a:gd name="connsiteY2" fmla="*/ 3441357 h 7087437"/>
              <a:gd name="connsiteX3" fmla="*/ 2583643 w 5520357"/>
              <a:gd name="connsiteY3" fmla="*/ 6878380 h 7087437"/>
              <a:gd name="connsiteX4" fmla="*/ 2737685 w 5520357"/>
              <a:gd name="connsiteY4" fmla="*/ 6872112 h 7087437"/>
              <a:gd name="connsiteX5" fmla="*/ 5260864 w 5520357"/>
              <a:gd name="connsiteY5" fmla="*/ 3459892 h 7087437"/>
              <a:gd name="connsiteX6" fmla="*/ 2715373 w 5520357"/>
              <a:gd name="connsiteY6" fmla="*/ 0 h 7087437"/>
              <a:gd name="connsiteX7" fmla="*/ 5223795 w 5520357"/>
              <a:gd name="connsiteY7" fmla="*/ 24714 h 7087437"/>
              <a:gd name="connsiteX8" fmla="*/ 5520357 w 5520357"/>
              <a:gd name="connsiteY8" fmla="*/ 395417 h 7087437"/>
              <a:gd name="connsiteX9" fmla="*/ 5508000 w 5520357"/>
              <a:gd name="connsiteY9" fmla="*/ 6598508 h 7087437"/>
              <a:gd name="connsiteX10" fmla="*/ 5274906 w 5520357"/>
              <a:gd name="connsiteY10" fmla="*/ 6877614 h 7087437"/>
              <a:gd name="connsiteX11" fmla="*/ 2599169 w 5520357"/>
              <a:gd name="connsiteY11" fmla="*/ 7087437 h 7087437"/>
              <a:gd name="connsiteX12" fmla="*/ 0 w 5520357"/>
              <a:gd name="connsiteY12" fmla="*/ 6870357 h 7087437"/>
              <a:gd name="connsiteX13" fmla="*/ 2540335 w 5520357"/>
              <a:gd name="connsiteY13" fmla="*/ 3441357 h 7087437"/>
              <a:gd name="connsiteX14" fmla="*/ 0 w 5520357"/>
              <a:gd name="connsiteY14" fmla="*/ 12357 h 7087437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74906 w 5520357"/>
              <a:gd name="connsiteY10" fmla="*/ 6877614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8000 w 5520357"/>
              <a:gd name="connsiteY9" fmla="*/ 6598508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39892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78969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20357"/>
              <a:gd name="connsiteY0" fmla="*/ 12357 h 6878502"/>
              <a:gd name="connsiteX1" fmla="*/ 2598402 w 5520357"/>
              <a:gd name="connsiteY1" fmla="*/ 12357 h 6878502"/>
              <a:gd name="connsiteX2" fmla="*/ 5138737 w 5520357"/>
              <a:gd name="connsiteY2" fmla="*/ 3441357 h 6878502"/>
              <a:gd name="connsiteX3" fmla="*/ 2583643 w 5520357"/>
              <a:gd name="connsiteY3" fmla="*/ 6878380 h 6878502"/>
              <a:gd name="connsiteX4" fmla="*/ 2737685 w 5520357"/>
              <a:gd name="connsiteY4" fmla="*/ 6872112 h 6878502"/>
              <a:gd name="connsiteX5" fmla="*/ 5260864 w 5520357"/>
              <a:gd name="connsiteY5" fmla="*/ 3459892 h 6878502"/>
              <a:gd name="connsiteX6" fmla="*/ 2715373 w 5520357"/>
              <a:gd name="connsiteY6" fmla="*/ 0 h 6878502"/>
              <a:gd name="connsiteX7" fmla="*/ 5223795 w 5520357"/>
              <a:gd name="connsiteY7" fmla="*/ 24714 h 6878502"/>
              <a:gd name="connsiteX8" fmla="*/ 5520357 w 5520357"/>
              <a:gd name="connsiteY8" fmla="*/ 395417 h 6878502"/>
              <a:gd name="connsiteX9" fmla="*/ 5504093 w 5520357"/>
              <a:gd name="connsiteY9" fmla="*/ 6582877 h 6878502"/>
              <a:gd name="connsiteX10" fmla="*/ 5290537 w 5520357"/>
              <a:gd name="connsiteY10" fmla="*/ 6873707 h 6878502"/>
              <a:gd name="connsiteX11" fmla="*/ 0 w 5520357"/>
              <a:gd name="connsiteY11" fmla="*/ 6870357 h 6878502"/>
              <a:gd name="connsiteX12" fmla="*/ 2540335 w 5520357"/>
              <a:gd name="connsiteY12" fmla="*/ 3441357 h 6878502"/>
              <a:gd name="connsiteX13" fmla="*/ 0 w 5520357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23795 w 5512542"/>
              <a:gd name="connsiteY7" fmla="*/ 24714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12357 h 6878502"/>
              <a:gd name="connsiteX1" fmla="*/ 2598402 w 5512542"/>
              <a:gd name="connsiteY1" fmla="*/ 12357 h 6878502"/>
              <a:gd name="connsiteX2" fmla="*/ 5138737 w 5512542"/>
              <a:gd name="connsiteY2" fmla="*/ 3441357 h 6878502"/>
              <a:gd name="connsiteX3" fmla="*/ 2583643 w 5512542"/>
              <a:gd name="connsiteY3" fmla="*/ 6878380 h 6878502"/>
              <a:gd name="connsiteX4" fmla="*/ 2737685 w 5512542"/>
              <a:gd name="connsiteY4" fmla="*/ 6872112 h 6878502"/>
              <a:gd name="connsiteX5" fmla="*/ 5260864 w 5512542"/>
              <a:gd name="connsiteY5" fmla="*/ 3459892 h 6878502"/>
              <a:gd name="connsiteX6" fmla="*/ 2715373 w 5512542"/>
              <a:gd name="connsiteY6" fmla="*/ 0 h 6878502"/>
              <a:gd name="connsiteX7" fmla="*/ 5262872 w 5512542"/>
              <a:gd name="connsiteY7" fmla="*/ 12991 h 6878502"/>
              <a:gd name="connsiteX8" fmla="*/ 5512542 w 5512542"/>
              <a:gd name="connsiteY8" fmla="*/ 348525 h 6878502"/>
              <a:gd name="connsiteX9" fmla="*/ 5504093 w 5512542"/>
              <a:gd name="connsiteY9" fmla="*/ 6582877 h 6878502"/>
              <a:gd name="connsiteX10" fmla="*/ 5290537 w 5512542"/>
              <a:gd name="connsiteY10" fmla="*/ 6873707 h 6878502"/>
              <a:gd name="connsiteX11" fmla="*/ 0 w 5512542"/>
              <a:gd name="connsiteY11" fmla="*/ 6870357 h 6878502"/>
              <a:gd name="connsiteX12" fmla="*/ 2540335 w 5512542"/>
              <a:gd name="connsiteY12" fmla="*/ 3441357 h 6878502"/>
              <a:gd name="connsiteX13" fmla="*/ 0 w 5512542"/>
              <a:gd name="connsiteY13" fmla="*/ 12357 h 6878502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5512542"/>
              <a:gd name="connsiteY0" fmla="*/ 634 h 6866779"/>
              <a:gd name="connsiteX1" fmla="*/ 2598402 w 5512542"/>
              <a:gd name="connsiteY1" fmla="*/ 634 h 6866779"/>
              <a:gd name="connsiteX2" fmla="*/ 5138737 w 5512542"/>
              <a:gd name="connsiteY2" fmla="*/ 3429634 h 6866779"/>
              <a:gd name="connsiteX3" fmla="*/ 2583643 w 5512542"/>
              <a:gd name="connsiteY3" fmla="*/ 6866657 h 6866779"/>
              <a:gd name="connsiteX4" fmla="*/ 2737685 w 5512542"/>
              <a:gd name="connsiteY4" fmla="*/ 6860389 h 6866779"/>
              <a:gd name="connsiteX5" fmla="*/ 5260864 w 5512542"/>
              <a:gd name="connsiteY5" fmla="*/ 3448169 h 6866779"/>
              <a:gd name="connsiteX6" fmla="*/ 2711465 w 5512542"/>
              <a:gd name="connsiteY6" fmla="*/ 0 h 6866779"/>
              <a:gd name="connsiteX7" fmla="*/ 5262872 w 5512542"/>
              <a:gd name="connsiteY7" fmla="*/ 1268 h 6866779"/>
              <a:gd name="connsiteX8" fmla="*/ 5512542 w 5512542"/>
              <a:gd name="connsiteY8" fmla="*/ 336802 h 6866779"/>
              <a:gd name="connsiteX9" fmla="*/ 5504093 w 5512542"/>
              <a:gd name="connsiteY9" fmla="*/ 6571154 h 6866779"/>
              <a:gd name="connsiteX10" fmla="*/ 5290537 w 5512542"/>
              <a:gd name="connsiteY10" fmla="*/ 6861984 h 6866779"/>
              <a:gd name="connsiteX11" fmla="*/ 0 w 5512542"/>
              <a:gd name="connsiteY11" fmla="*/ 6858634 h 6866779"/>
              <a:gd name="connsiteX12" fmla="*/ 2540335 w 5512542"/>
              <a:gd name="connsiteY12" fmla="*/ 3429634 h 6866779"/>
              <a:gd name="connsiteX13" fmla="*/ 0 w 5512542"/>
              <a:gd name="connsiteY13" fmla="*/ 634 h 6866779"/>
              <a:gd name="connsiteX0" fmla="*/ 0 w 6240722"/>
              <a:gd name="connsiteY0" fmla="*/ 634 h 6866779"/>
              <a:gd name="connsiteX1" fmla="*/ 2598402 w 6240722"/>
              <a:gd name="connsiteY1" fmla="*/ 634 h 6866779"/>
              <a:gd name="connsiteX2" fmla="*/ 5138737 w 6240722"/>
              <a:gd name="connsiteY2" fmla="*/ 3429634 h 6866779"/>
              <a:gd name="connsiteX3" fmla="*/ 2583643 w 6240722"/>
              <a:gd name="connsiteY3" fmla="*/ 6866657 h 6866779"/>
              <a:gd name="connsiteX4" fmla="*/ 2737685 w 6240722"/>
              <a:gd name="connsiteY4" fmla="*/ 6860389 h 6866779"/>
              <a:gd name="connsiteX5" fmla="*/ 5260864 w 6240722"/>
              <a:gd name="connsiteY5" fmla="*/ 3448169 h 6866779"/>
              <a:gd name="connsiteX6" fmla="*/ 2711465 w 6240722"/>
              <a:gd name="connsiteY6" fmla="*/ 0 h 6866779"/>
              <a:gd name="connsiteX7" fmla="*/ 5262872 w 6240722"/>
              <a:gd name="connsiteY7" fmla="*/ 1268 h 6866779"/>
              <a:gd name="connsiteX8" fmla="*/ 5512542 w 6240722"/>
              <a:gd name="connsiteY8" fmla="*/ 336802 h 6866779"/>
              <a:gd name="connsiteX9" fmla="*/ 6240693 w 6240722"/>
              <a:gd name="connsiteY9" fmla="*/ 5529754 h 6866779"/>
              <a:gd name="connsiteX10" fmla="*/ 5290537 w 6240722"/>
              <a:gd name="connsiteY10" fmla="*/ 6861984 h 6866779"/>
              <a:gd name="connsiteX11" fmla="*/ 0 w 6240722"/>
              <a:gd name="connsiteY11" fmla="*/ 6858634 h 6866779"/>
              <a:gd name="connsiteX12" fmla="*/ 2540335 w 6240722"/>
              <a:gd name="connsiteY12" fmla="*/ 3429634 h 6866779"/>
              <a:gd name="connsiteX13" fmla="*/ 0 w 6240722"/>
              <a:gd name="connsiteY13" fmla="*/ 634 h 6866779"/>
              <a:gd name="connsiteX0" fmla="*/ 0 w 6264395"/>
              <a:gd name="connsiteY0" fmla="*/ 634 h 6866779"/>
              <a:gd name="connsiteX1" fmla="*/ 2598402 w 6264395"/>
              <a:gd name="connsiteY1" fmla="*/ 634 h 6866779"/>
              <a:gd name="connsiteX2" fmla="*/ 5138737 w 6264395"/>
              <a:gd name="connsiteY2" fmla="*/ 3429634 h 6866779"/>
              <a:gd name="connsiteX3" fmla="*/ 2583643 w 6264395"/>
              <a:gd name="connsiteY3" fmla="*/ 6866657 h 6866779"/>
              <a:gd name="connsiteX4" fmla="*/ 2737685 w 6264395"/>
              <a:gd name="connsiteY4" fmla="*/ 6860389 h 6866779"/>
              <a:gd name="connsiteX5" fmla="*/ 5260864 w 6264395"/>
              <a:gd name="connsiteY5" fmla="*/ 3448169 h 6866779"/>
              <a:gd name="connsiteX6" fmla="*/ 2711465 w 6264395"/>
              <a:gd name="connsiteY6" fmla="*/ 0 h 6866779"/>
              <a:gd name="connsiteX7" fmla="*/ 5262872 w 6264395"/>
              <a:gd name="connsiteY7" fmla="*/ 1268 h 6866779"/>
              <a:gd name="connsiteX8" fmla="*/ 5512542 w 6264395"/>
              <a:gd name="connsiteY8" fmla="*/ 336802 h 6866779"/>
              <a:gd name="connsiteX9" fmla="*/ 6264367 w 6264395"/>
              <a:gd name="connsiteY9" fmla="*/ 5526795 h 6866779"/>
              <a:gd name="connsiteX10" fmla="*/ 5290537 w 6264395"/>
              <a:gd name="connsiteY10" fmla="*/ 6861984 h 6866779"/>
              <a:gd name="connsiteX11" fmla="*/ 0 w 6264395"/>
              <a:gd name="connsiteY11" fmla="*/ 6858634 h 6866779"/>
              <a:gd name="connsiteX12" fmla="*/ 2540335 w 6264395"/>
              <a:gd name="connsiteY12" fmla="*/ 3429634 h 6866779"/>
              <a:gd name="connsiteX13" fmla="*/ 0 w 6264395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32714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44551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2559"/>
              <a:gd name="connsiteY0" fmla="*/ 634 h 6866779"/>
              <a:gd name="connsiteX1" fmla="*/ 2598402 w 6252559"/>
              <a:gd name="connsiteY1" fmla="*/ 634 h 6866779"/>
              <a:gd name="connsiteX2" fmla="*/ 5138737 w 6252559"/>
              <a:gd name="connsiteY2" fmla="*/ 3429634 h 6866779"/>
              <a:gd name="connsiteX3" fmla="*/ 2583643 w 6252559"/>
              <a:gd name="connsiteY3" fmla="*/ 6866657 h 6866779"/>
              <a:gd name="connsiteX4" fmla="*/ 2737685 w 6252559"/>
              <a:gd name="connsiteY4" fmla="*/ 6860389 h 6866779"/>
              <a:gd name="connsiteX5" fmla="*/ 5260864 w 6252559"/>
              <a:gd name="connsiteY5" fmla="*/ 3448169 h 6866779"/>
              <a:gd name="connsiteX6" fmla="*/ 2711465 w 6252559"/>
              <a:gd name="connsiteY6" fmla="*/ 0 h 6866779"/>
              <a:gd name="connsiteX7" fmla="*/ 5262872 w 6252559"/>
              <a:gd name="connsiteY7" fmla="*/ 1268 h 6866779"/>
              <a:gd name="connsiteX8" fmla="*/ 5512542 w 6252559"/>
              <a:gd name="connsiteY8" fmla="*/ 336802 h 6866779"/>
              <a:gd name="connsiteX9" fmla="*/ 6252530 w 6252559"/>
              <a:gd name="connsiteY9" fmla="*/ 5550469 h 6866779"/>
              <a:gd name="connsiteX10" fmla="*/ 5290537 w 6252559"/>
              <a:gd name="connsiteY10" fmla="*/ 6861984 h 6866779"/>
              <a:gd name="connsiteX11" fmla="*/ 0 w 6252559"/>
              <a:gd name="connsiteY11" fmla="*/ 6858634 h 6866779"/>
              <a:gd name="connsiteX12" fmla="*/ 2540335 w 6252559"/>
              <a:gd name="connsiteY12" fmla="*/ 3429634 h 6866779"/>
              <a:gd name="connsiteX13" fmla="*/ 0 w 6252559"/>
              <a:gd name="connsiteY13" fmla="*/ 634 h 6866779"/>
              <a:gd name="connsiteX0" fmla="*/ 0 w 6253614"/>
              <a:gd name="connsiteY0" fmla="*/ 634 h 6866779"/>
              <a:gd name="connsiteX1" fmla="*/ 2598402 w 6253614"/>
              <a:gd name="connsiteY1" fmla="*/ 634 h 6866779"/>
              <a:gd name="connsiteX2" fmla="*/ 5138737 w 6253614"/>
              <a:gd name="connsiteY2" fmla="*/ 3429634 h 6866779"/>
              <a:gd name="connsiteX3" fmla="*/ 2583643 w 6253614"/>
              <a:gd name="connsiteY3" fmla="*/ 6866657 h 6866779"/>
              <a:gd name="connsiteX4" fmla="*/ 2737685 w 6253614"/>
              <a:gd name="connsiteY4" fmla="*/ 6860389 h 6866779"/>
              <a:gd name="connsiteX5" fmla="*/ 5260864 w 6253614"/>
              <a:gd name="connsiteY5" fmla="*/ 3448169 h 6866779"/>
              <a:gd name="connsiteX6" fmla="*/ 2711465 w 6253614"/>
              <a:gd name="connsiteY6" fmla="*/ 0 h 6866779"/>
              <a:gd name="connsiteX7" fmla="*/ 5262872 w 6253614"/>
              <a:gd name="connsiteY7" fmla="*/ 1268 h 6866779"/>
              <a:gd name="connsiteX8" fmla="*/ 6246429 w 6253614"/>
              <a:gd name="connsiteY8" fmla="*/ 1313345 h 6866779"/>
              <a:gd name="connsiteX9" fmla="*/ 6252530 w 6253614"/>
              <a:gd name="connsiteY9" fmla="*/ 5550469 h 6866779"/>
              <a:gd name="connsiteX10" fmla="*/ 5290537 w 6253614"/>
              <a:gd name="connsiteY10" fmla="*/ 6861984 h 6866779"/>
              <a:gd name="connsiteX11" fmla="*/ 0 w 6253614"/>
              <a:gd name="connsiteY11" fmla="*/ 6858634 h 6866779"/>
              <a:gd name="connsiteX12" fmla="*/ 2540335 w 6253614"/>
              <a:gd name="connsiteY12" fmla="*/ 3429634 h 6866779"/>
              <a:gd name="connsiteX13" fmla="*/ 0 w 6253614"/>
              <a:gd name="connsiteY13" fmla="*/ 634 h 6866779"/>
              <a:gd name="connsiteX0" fmla="*/ 0 w 6253803"/>
              <a:gd name="connsiteY0" fmla="*/ 634 h 6866779"/>
              <a:gd name="connsiteX1" fmla="*/ 2598402 w 6253803"/>
              <a:gd name="connsiteY1" fmla="*/ 634 h 6866779"/>
              <a:gd name="connsiteX2" fmla="*/ 5138737 w 6253803"/>
              <a:gd name="connsiteY2" fmla="*/ 3429634 h 6866779"/>
              <a:gd name="connsiteX3" fmla="*/ 2583643 w 6253803"/>
              <a:gd name="connsiteY3" fmla="*/ 6866657 h 6866779"/>
              <a:gd name="connsiteX4" fmla="*/ 2737685 w 6253803"/>
              <a:gd name="connsiteY4" fmla="*/ 6860389 h 6866779"/>
              <a:gd name="connsiteX5" fmla="*/ 5260864 w 6253803"/>
              <a:gd name="connsiteY5" fmla="*/ 3448169 h 6866779"/>
              <a:gd name="connsiteX6" fmla="*/ 2711465 w 6253803"/>
              <a:gd name="connsiteY6" fmla="*/ 0 h 6866779"/>
              <a:gd name="connsiteX7" fmla="*/ 5262872 w 6253803"/>
              <a:gd name="connsiteY7" fmla="*/ 1268 h 6866779"/>
              <a:gd name="connsiteX8" fmla="*/ 6249388 w 6253803"/>
              <a:gd name="connsiteY8" fmla="*/ 1319263 h 6866779"/>
              <a:gd name="connsiteX9" fmla="*/ 6252530 w 6253803"/>
              <a:gd name="connsiteY9" fmla="*/ 5550469 h 6866779"/>
              <a:gd name="connsiteX10" fmla="*/ 5290537 w 6253803"/>
              <a:gd name="connsiteY10" fmla="*/ 6861984 h 6866779"/>
              <a:gd name="connsiteX11" fmla="*/ 0 w 6253803"/>
              <a:gd name="connsiteY11" fmla="*/ 6858634 h 6866779"/>
              <a:gd name="connsiteX12" fmla="*/ 2540335 w 6253803"/>
              <a:gd name="connsiteY12" fmla="*/ 3429634 h 6866779"/>
              <a:gd name="connsiteX13" fmla="*/ 0 w 6253803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48169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60864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7685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483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3197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340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77690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52291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315156 w 6261225"/>
              <a:gd name="connsiteY5" fmla="*/ 3431024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38737 w 6261225"/>
              <a:gd name="connsiteY2" fmla="*/ 342963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055870 w 6261225"/>
              <a:gd name="connsiteY2" fmla="*/ 3463924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0162 w 6261225"/>
              <a:gd name="connsiteY2" fmla="*/ 3443921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8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9636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98402 w 6261225"/>
              <a:gd name="connsiteY1" fmla="*/ 634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634 h 6866779"/>
              <a:gd name="connsiteX1" fmla="*/ 2504104 w 6261225"/>
              <a:gd name="connsiteY1" fmla="*/ 9207 h 6866779"/>
              <a:gd name="connsiteX2" fmla="*/ 5113019 w 6261225"/>
              <a:gd name="connsiteY2" fmla="*/ 3446779 h 6866779"/>
              <a:gd name="connsiteX3" fmla="*/ 2583643 w 6261225"/>
              <a:gd name="connsiteY3" fmla="*/ 6866657 h 6866779"/>
              <a:gd name="connsiteX4" fmla="*/ 2740543 w 6261225"/>
              <a:gd name="connsiteY4" fmla="*/ 6860389 h 6866779"/>
              <a:gd name="connsiteX5" fmla="*/ 5266579 w 6261225"/>
              <a:gd name="connsiteY5" fmla="*/ 3445311 h 6866779"/>
              <a:gd name="connsiteX6" fmla="*/ 2711465 w 6261225"/>
              <a:gd name="connsiteY6" fmla="*/ 0 h 6866779"/>
              <a:gd name="connsiteX7" fmla="*/ 5262872 w 6261225"/>
              <a:gd name="connsiteY7" fmla="*/ 1268 h 6866779"/>
              <a:gd name="connsiteX8" fmla="*/ 6261225 w 6261225"/>
              <a:gd name="connsiteY8" fmla="*/ 1325182 h 6866779"/>
              <a:gd name="connsiteX9" fmla="*/ 6252530 w 6261225"/>
              <a:gd name="connsiteY9" fmla="*/ 5550469 h 6866779"/>
              <a:gd name="connsiteX10" fmla="*/ 5290537 w 6261225"/>
              <a:gd name="connsiteY10" fmla="*/ 6861984 h 6866779"/>
              <a:gd name="connsiteX11" fmla="*/ 0 w 6261225"/>
              <a:gd name="connsiteY11" fmla="*/ 6858634 h 6866779"/>
              <a:gd name="connsiteX12" fmla="*/ 2540335 w 6261225"/>
              <a:gd name="connsiteY12" fmla="*/ 3429634 h 6866779"/>
              <a:gd name="connsiteX13" fmla="*/ 0 w 6261225"/>
              <a:gd name="connsiteY13" fmla="*/ 634 h 6866779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711465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2857 h 6869002"/>
              <a:gd name="connsiteX1" fmla="*/ 2558397 w 6261225"/>
              <a:gd name="connsiteY1" fmla="*/ 0 h 6869002"/>
              <a:gd name="connsiteX2" fmla="*/ 5113019 w 6261225"/>
              <a:gd name="connsiteY2" fmla="*/ 3449002 h 6869002"/>
              <a:gd name="connsiteX3" fmla="*/ 2583643 w 6261225"/>
              <a:gd name="connsiteY3" fmla="*/ 6868880 h 6869002"/>
              <a:gd name="connsiteX4" fmla="*/ 2740543 w 6261225"/>
              <a:gd name="connsiteY4" fmla="*/ 6862612 h 6869002"/>
              <a:gd name="connsiteX5" fmla="*/ 5266579 w 6261225"/>
              <a:gd name="connsiteY5" fmla="*/ 3447534 h 6869002"/>
              <a:gd name="connsiteX6" fmla="*/ 2851483 w 6261225"/>
              <a:gd name="connsiteY6" fmla="*/ 2223 h 6869002"/>
              <a:gd name="connsiteX7" fmla="*/ 5262872 w 6261225"/>
              <a:gd name="connsiteY7" fmla="*/ 3491 h 6869002"/>
              <a:gd name="connsiteX8" fmla="*/ 6261225 w 6261225"/>
              <a:gd name="connsiteY8" fmla="*/ 1327405 h 6869002"/>
              <a:gd name="connsiteX9" fmla="*/ 6252530 w 6261225"/>
              <a:gd name="connsiteY9" fmla="*/ 5552692 h 6869002"/>
              <a:gd name="connsiteX10" fmla="*/ 5290537 w 6261225"/>
              <a:gd name="connsiteY10" fmla="*/ 6864207 h 6869002"/>
              <a:gd name="connsiteX11" fmla="*/ 0 w 6261225"/>
              <a:gd name="connsiteY11" fmla="*/ 6860857 h 6869002"/>
              <a:gd name="connsiteX12" fmla="*/ 2540335 w 6261225"/>
              <a:gd name="connsiteY12" fmla="*/ 3431857 h 6869002"/>
              <a:gd name="connsiteX13" fmla="*/ 0 w 6261225"/>
              <a:gd name="connsiteY13" fmla="*/ 2857 h 6869002"/>
              <a:gd name="connsiteX0" fmla="*/ 0 w 6261225"/>
              <a:gd name="connsiteY0" fmla="*/ 3491 h 6869636"/>
              <a:gd name="connsiteX1" fmla="*/ 2558397 w 6261225"/>
              <a:gd name="connsiteY1" fmla="*/ 634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9053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332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58566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61225"/>
              <a:gd name="connsiteY0" fmla="*/ 3491 h 6869636"/>
              <a:gd name="connsiteX1" fmla="*/ 2566969 w 6261225"/>
              <a:gd name="connsiteY1" fmla="*/ 3492 h 6869636"/>
              <a:gd name="connsiteX2" fmla="*/ 5113019 w 6261225"/>
              <a:gd name="connsiteY2" fmla="*/ 3449636 h 6869636"/>
              <a:gd name="connsiteX3" fmla="*/ 2583643 w 6261225"/>
              <a:gd name="connsiteY3" fmla="*/ 6869514 h 6869636"/>
              <a:gd name="connsiteX4" fmla="*/ 2740543 w 6261225"/>
              <a:gd name="connsiteY4" fmla="*/ 6863246 h 6869636"/>
              <a:gd name="connsiteX5" fmla="*/ 5266579 w 6261225"/>
              <a:gd name="connsiteY5" fmla="*/ 3448168 h 6869636"/>
              <a:gd name="connsiteX6" fmla="*/ 2711465 w 6261225"/>
              <a:gd name="connsiteY6" fmla="*/ 0 h 6869636"/>
              <a:gd name="connsiteX7" fmla="*/ 5262872 w 6261225"/>
              <a:gd name="connsiteY7" fmla="*/ 4125 h 6869636"/>
              <a:gd name="connsiteX8" fmla="*/ 6261225 w 6261225"/>
              <a:gd name="connsiteY8" fmla="*/ 1328039 h 6869636"/>
              <a:gd name="connsiteX9" fmla="*/ 6252530 w 6261225"/>
              <a:gd name="connsiteY9" fmla="*/ 5563807 h 6869636"/>
              <a:gd name="connsiteX10" fmla="*/ 5285297 w 6261225"/>
              <a:gd name="connsiteY10" fmla="*/ 6864841 h 6869636"/>
              <a:gd name="connsiteX11" fmla="*/ 0 w 6261225"/>
              <a:gd name="connsiteY11" fmla="*/ 6861491 h 6869636"/>
              <a:gd name="connsiteX12" fmla="*/ 2540335 w 6261225"/>
              <a:gd name="connsiteY12" fmla="*/ 3432491 h 6869636"/>
              <a:gd name="connsiteX13" fmla="*/ 0 w 626122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5985"/>
              <a:gd name="connsiteY0" fmla="*/ 3491 h 6869636"/>
              <a:gd name="connsiteX1" fmla="*/ 2566969 w 6255985"/>
              <a:gd name="connsiteY1" fmla="*/ 3492 h 6869636"/>
              <a:gd name="connsiteX2" fmla="*/ 5113019 w 6255985"/>
              <a:gd name="connsiteY2" fmla="*/ 3449636 h 6869636"/>
              <a:gd name="connsiteX3" fmla="*/ 2583643 w 6255985"/>
              <a:gd name="connsiteY3" fmla="*/ 6869514 h 6869636"/>
              <a:gd name="connsiteX4" fmla="*/ 2740543 w 6255985"/>
              <a:gd name="connsiteY4" fmla="*/ 6863246 h 6869636"/>
              <a:gd name="connsiteX5" fmla="*/ 5266579 w 6255985"/>
              <a:gd name="connsiteY5" fmla="*/ 3448168 h 6869636"/>
              <a:gd name="connsiteX6" fmla="*/ 2711465 w 6255985"/>
              <a:gd name="connsiteY6" fmla="*/ 0 h 6869636"/>
              <a:gd name="connsiteX7" fmla="*/ 5262872 w 6255985"/>
              <a:gd name="connsiteY7" fmla="*/ 4125 h 6869636"/>
              <a:gd name="connsiteX8" fmla="*/ 6255985 w 6255985"/>
              <a:gd name="connsiteY8" fmla="*/ 1325419 h 6869636"/>
              <a:gd name="connsiteX9" fmla="*/ 6252530 w 6255985"/>
              <a:gd name="connsiteY9" fmla="*/ 5563807 h 6869636"/>
              <a:gd name="connsiteX10" fmla="*/ 5285297 w 6255985"/>
              <a:gd name="connsiteY10" fmla="*/ 6864841 h 6869636"/>
              <a:gd name="connsiteX11" fmla="*/ 0 w 6255985"/>
              <a:gd name="connsiteY11" fmla="*/ 6861491 h 6869636"/>
              <a:gd name="connsiteX12" fmla="*/ 2540335 w 6255985"/>
              <a:gd name="connsiteY12" fmla="*/ 3432491 h 6869636"/>
              <a:gd name="connsiteX13" fmla="*/ 0 w 625598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8605"/>
              <a:gd name="connsiteY0" fmla="*/ 3491 h 6869636"/>
              <a:gd name="connsiteX1" fmla="*/ 2566969 w 6258605"/>
              <a:gd name="connsiteY1" fmla="*/ 3492 h 6869636"/>
              <a:gd name="connsiteX2" fmla="*/ 5113019 w 6258605"/>
              <a:gd name="connsiteY2" fmla="*/ 3449636 h 6869636"/>
              <a:gd name="connsiteX3" fmla="*/ 2583643 w 6258605"/>
              <a:gd name="connsiteY3" fmla="*/ 6869514 h 6869636"/>
              <a:gd name="connsiteX4" fmla="*/ 2740543 w 6258605"/>
              <a:gd name="connsiteY4" fmla="*/ 6863246 h 6869636"/>
              <a:gd name="connsiteX5" fmla="*/ 5266579 w 6258605"/>
              <a:gd name="connsiteY5" fmla="*/ 3448168 h 6869636"/>
              <a:gd name="connsiteX6" fmla="*/ 2711465 w 6258605"/>
              <a:gd name="connsiteY6" fmla="*/ 0 h 6869636"/>
              <a:gd name="connsiteX7" fmla="*/ 5262872 w 6258605"/>
              <a:gd name="connsiteY7" fmla="*/ 4125 h 6869636"/>
              <a:gd name="connsiteX8" fmla="*/ 6258605 w 6258605"/>
              <a:gd name="connsiteY8" fmla="*/ 1330659 h 6869636"/>
              <a:gd name="connsiteX9" fmla="*/ 6252530 w 6258605"/>
              <a:gd name="connsiteY9" fmla="*/ 5563807 h 6869636"/>
              <a:gd name="connsiteX10" fmla="*/ 5285297 w 6258605"/>
              <a:gd name="connsiteY10" fmla="*/ 6864841 h 6869636"/>
              <a:gd name="connsiteX11" fmla="*/ 0 w 6258605"/>
              <a:gd name="connsiteY11" fmla="*/ 6861491 h 6869636"/>
              <a:gd name="connsiteX12" fmla="*/ 2540335 w 6258605"/>
              <a:gd name="connsiteY12" fmla="*/ 3432491 h 6869636"/>
              <a:gd name="connsiteX13" fmla="*/ 0 w 6258605"/>
              <a:gd name="connsiteY13" fmla="*/ 3491 h 6869636"/>
              <a:gd name="connsiteX0" fmla="*/ 0 w 6252816"/>
              <a:gd name="connsiteY0" fmla="*/ 3491 h 6869636"/>
              <a:gd name="connsiteX1" fmla="*/ 2566969 w 6252816"/>
              <a:gd name="connsiteY1" fmla="*/ 3492 h 6869636"/>
              <a:gd name="connsiteX2" fmla="*/ 5113019 w 6252816"/>
              <a:gd name="connsiteY2" fmla="*/ 3449636 h 6869636"/>
              <a:gd name="connsiteX3" fmla="*/ 2583643 w 6252816"/>
              <a:gd name="connsiteY3" fmla="*/ 6869514 h 6869636"/>
              <a:gd name="connsiteX4" fmla="*/ 2740543 w 6252816"/>
              <a:gd name="connsiteY4" fmla="*/ 6863246 h 6869636"/>
              <a:gd name="connsiteX5" fmla="*/ 5266579 w 6252816"/>
              <a:gd name="connsiteY5" fmla="*/ 3448168 h 6869636"/>
              <a:gd name="connsiteX6" fmla="*/ 2711465 w 6252816"/>
              <a:gd name="connsiteY6" fmla="*/ 0 h 6869636"/>
              <a:gd name="connsiteX7" fmla="*/ 5262872 w 6252816"/>
              <a:gd name="connsiteY7" fmla="*/ 4125 h 6869636"/>
              <a:gd name="connsiteX8" fmla="*/ 6180003 w 6252816"/>
              <a:gd name="connsiteY8" fmla="*/ 1330659 h 6869636"/>
              <a:gd name="connsiteX9" fmla="*/ 6252530 w 6252816"/>
              <a:gd name="connsiteY9" fmla="*/ 5563807 h 6869636"/>
              <a:gd name="connsiteX10" fmla="*/ 5285297 w 6252816"/>
              <a:gd name="connsiteY10" fmla="*/ 6864841 h 6869636"/>
              <a:gd name="connsiteX11" fmla="*/ 0 w 6252816"/>
              <a:gd name="connsiteY11" fmla="*/ 6861491 h 6869636"/>
              <a:gd name="connsiteX12" fmla="*/ 2540335 w 6252816"/>
              <a:gd name="connsiteY12" fmla="*/ 3432491 h 6869636"/>
              <a:gd name="connsiteX13" fmla="*/ 0 w 6252816"/>
              <a:gd name="connsiteY13" fmla="*/ 3491 h 6869636"/>
              <a:gd name="connsiteX0" fmla="*/ 0 w 6254882"/>
              <a:gd name="connsiteY0" fmla="*/ 3491 h 6869636"/>
              <a:gd name="connsiteX1" fmla="*/ 2566969 w 6254882"/>
              <a:gd name="connsiteY1" fmla="*/ 3492 h 6869636"/>
              <a:gd name="connsiteX2" fmla="*/ 5113019 w 6254882"/>
              <a:gd name="connsiteY2" fmla="*/ 3449636 h 6869636"/>
              <a:gd name="connsiteX3" fmla="*/ 2583643 w 6254882"/>
              <a:gd name="connsiteY3" fmla="*/ 6869514 h 6869636"/>
              <a:gd name="connsiteX4" fmla="*/ 2740543 w 6254882"/>
              <a:gd name="connsiteY4" fmla="*/ 6863246 h 6869636"/>
              <a:gd name="connsiteX5" fmla="*/ 5266579 w 6254882"/>
              <a:gd name="connsiteY5" fmla="*/ 3448168 h 6869636"/>
              <a:gd name="connsiteX6" fmla="*/ 2711465 w 6254882"/>
              <a:gd name="connsiteY6" fmla="*/ 0 h 6869636"/>
              <a:gd name="connsiteX7" fmla="*/ 5262872 w 6254882"/>
              <a:gd name="connsiteY7" fmla="*/ 4125 h 6869636"/>
              <a:gd name="connsiteX8" fmla="*/ 6253365 w 6254882"/>
              <a:gd name="connsiteY8" fmla="*/ 1338519 h 6869636"/>
              <a:gd name="connsiteX9" fmla="*/ 6252530 w 6254882"/>
              <a:gd name="connsiteY9" fmla="*/ 5563807 h 6869636"/>
              <a:gd name="connsiteX10" fmla="*/ 5285297 w 6254882"/>
              <a:gd name="connsiteY10" fmla="*/ 6864841 h 6869636"/>
              <a:gd name="connsiteX11" fmla="*/ 0 w 6254882"/>
              <a:gd name="connsiteY11" fmla="*/ 6861491 h 6869636"/>
              <a:gd name="connsiteX12" fmla="*/ 2540335 w 6254882"/>
              <a:gd name="connsiteY12" fmla="*/ 3432491 h 6869636"/>
              <a:gd name="connsiteX13" fmla="*/ 0 w 6254882"/>
              <a:gd name="connsiteY13" fmla="*/ 3491 h 6869636"/>
              <a:gd name="connsiteX0" fmla="*/ 0 w 6254882"/>
              <a:gd name="connsiteY0" fmla="*/ 871 h 6867016"/>
              <a:gd name="connsiteX1" fmla="*/ 2566969 w 6254882"/>
              <a:gd name="connsiteY1" fmla="*/ 872 h 6867016"/>
              <a:gd name="connsiteX2" fmla="*/ 5113019 w 6254882"/>
              <a:gd name="connsiteY2" fmla="*/ 3447016 h 6867016"/>
              <a:gd name="connsiteX3" fmla="*/ 2583643 w 6254882"/>
              <a:gd name="connsiteY3" fmla="*/ 6866894 h 6867016"/>
              <a:gd name="connsiteX4" fmla="*/ 2740543 w 6254882"/>
              <a:gd name="connsiteY4" fmla="*/ 6860626 h 6867016"/>
              <a:gd name="connsiteX5" fmla="*/ 5266579 w 6254882"/>
              <a:gd name="connsiteY5" fmla="*/ 3445548 h 6867016"/>
              <a:gd name="connsiteX6" fmla="*/ 2714085 w 6254882"/>
              <a:gd name="connsiteY6" fmla="*/ 0 h 6867016"/>
              <a:gd name="connsiteX7" fmla="*/ 5262872 w 6254882"/>
              <a:gd name="connsiteY7" fmla="*/ 1505 h 6867016"/>
              <a:gd name="connsiteX8" fmla="*/ 6253365 w 6254882"/>
              <a:gd name="connsiteY8" fmla="*/ 1335899 h 6867016"/>
              <a:gd name="connsiteX9" fmla="*/ 6252530 w 6254882"/>
              <a:gd name="connsiteY9" fmla="*/ 5561187 h 6867016"/>
              <a:gd name="connsiteX10" fmla="*/ 5285297 w 6254882"/>
              <a:gd name="connsiteY10" fmla="*/ 6862221 h 6867016"/>
              <a:gd name="connsiteX11" fmla="*/ 0 w 6254882"/>
              <a:gd name="connsiteY11" fmla="*/ 6858871 h 6867016"/>
              <a:gd name="connsiteX12" fmla="*/ 2540335 w 6254882"/>
              <a:gd name="connsiteY12" fmla="*/ 3429871 h 6867016"/>
              <a:gd name="connsiteX13" fmla="*/ 0 w 6254882"/>
              <a:gd name="connsiteY13" fmla="*/ 871 h 686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54882" h="6867016">
                <a:moveTo>
                  <a:pt x="0" y="871"/>
                </a:moveTo>
                <a:lnTo>
                  <a:pt x="2566969" y="872"/>
                </a:lnTo>
                <a:lnTo>
                  <a:pt x="5113019" y="3447016"/>
                </a:lnTo>
                <a:lnTo>
                  <a:pt x="2583643" y="6866894"/>
                </a:lnTo>
                <a:cubicBezTo>
                  <a:pt x="2583884" y="6867323"/>
                  <a:pt x="2733098" y="6866932"/>
                  <a:pt x="2740543" y="6860626"/>
                </a:cubicBezTo>
                <a:lnTo>
                  <a:pt x="5266579" y="3445548"/>
                </a:lnTo>
                <a:lnTo>
                  <a:pt x="2714085" y="0"/>
                </a:lnTo>
                <a:lnTo>
                  <a:pt x="5262872" y="1505"/>
                </a:lnTo>
                <a:lnTo>
                  <a:pt x="6253365" y="1335899"/>
                </a:lnTo>
                <a:cubicBezTo>
                  <a:pt x="6251637" y="3455093"/>
                  <a:pt x="6258187" y="3444613"/>
                  <a:pt x="6252530" y="5561187"/>
                </a:cubicBezTo>
                <a:lnTo>
                  <a:pt x="5285297" y="6862221"/>
                </a:lnTo>
                <a:lnTo>
                  <a:pt x="0" y="6858871"/>
                </a:lnTo>
                <a:lnTo>
                  <a:pt x="2540335" y="3429871"/>
                </a:lnTo>
                <a:lnTo>
                  <a:pt x="0" y="871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98" y="2019599"/>
            <a:ext cx="3758221" cy="1952325"/>
          </a:xfrm>
        </p:spPr>
        <p:txBody>
          <a:bodyPr anchor="t"/>
          <a:lstStyle>
            <a:lvl1pPr algn="l">
              <a:defRPr sz="3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reeform 9"/>
          <p:cNvSpPr>
            <a:spLocks noChangeAspect="1" noEditPoints="1"/>
          </p:cNvSpPr>
          <p:nvPr userDrawn="1"/>
        </p:nvSpPr>
        <p:spPr bwMode="auto">
          <a:xfrm>
            <a:off x="287998" y="288000"/>
            <a:ext cx="1076778" cy="621487"/>
          </a:xfrm>
          <a:custGeom>
            <a:avLst/>
            <a:gdLst>
              <a:gd name="T0" fmla="*/ 488 w 1543"/>
              <a:gd name="T1" fmla="*/ 792 h 891"/>
              <a:gd name="T2" fmla="*/ 472 w 1543"/>
              <a:gd name="T3" fmla="*/ 866 h 891"/>
              <a:gd name="T4" fmla="*/ 651 w 1543"/>
              <a:gd name="T5" fmla="*/ 792 h 891"/>
              <a:gd name="T6" fmla="*/ 535 w 1543"/>
              <a:gd name="T7" fmla="*/ 804 h 891"/>
              <a:gd name="T8" fmla="*/ 578 w 1543"/>
              <a:gd name="T9" fmla="*/ 889 h 891"/>
              <a:gd name="T10" fmla="*/ 605 w 1543"/>
              <a:gd name="T11" fmla="*/ 874 h 891"/>
              <a:gd name="T12" fmla="*/ 622 w 1543"/>
              <a:gd name="T13" fmla="*/ 874 h 891"/>
              <a:gd name="T14" fmla="*/ 649 w 1543"/>
              <a:gd name="T15" fmla="*/ 879 h 891"/>
              <a:gd name="T16" fmla="*/ 560 w 1543"/>
              <a:gd name="T17" fmla="*/ 528 h 891"/>
              <a:gd name="T18" fmla="*/ 1027 w 1543"/>
              <a:gd name="T19" fmla="*/ 180 h 891"/>
              <a:gd name="T20" fmla="*/ 438 w 1543"/>
              <a:gd name="T21" fmla="*/ 183 h 891"/>
              <a:gd name="T22" fmla="*/ 441 w 1543"/>
              <a:gd name="T23" fmla="*/ 495 h 891"/>
              <a:gd name="T24" fmla="*/ 414 w 1543"/>
              <a:gd name="T25" fmla="*/ 260 h 891"/>
              <a:gd name="T26" fmla="*/ 687 w 1543"/>
              <a:gd name="T27" fmla="*/ 573 h 891"/>
              <a:gd name="T28" fmla="*/ 200 w 1543"/>
              <a:gd name="T29" fmla="*/ 806 h 891"/>
              <a:gd name="T30" fmla="*/ 215 w 1543"/>
              <a:gd name="T31" fmla="*/ 889 h 891"/>
              <a:gd name="T32" fmla="*/ 238 w 1543"/>
              <a:gd name="T33" fmla="*/ 804 h 891"/>
              <a:gd name="T34" fmla="*/ 68 w 1543"/>
              <a:gd name="T35" fmla="*/ 794 h 891"/>
              <a:gd name="T36" fmla="*/ 67 w 1543"/>
              <a:gd name="T37" fmla="*/ 889 h 891"/>
              <a:gd name="T38" fmla="*/ 140 w 1543"/>
              <a:gd name="T39" fmla="*/ 830 h 891"/>
              <a:gd name="T40" fmla="*/ 160 w 1543"/>
              <a:gd name="T41" fmla="*/ 878 h 891"/>
              <a:gd name="T42" fmla="*/ 431 w 1543"/>
              <a:gd name="T43" fmla="*/ 821 h 891"/>
              <a:gd name="T44" fmla="*/ 410 w 1543"/>
              <a:gd name="T45" fmla="*/ 879 h 891"/>
              <a:gd name="T46" fmla="*/ 446 w 1543"/>
              <a:gd name="T47" fmla="*/ 862 h 891"/>
              <a:gd name="T48" fmla="*/ 328 w 1543"/>
              <a:gd name="T49" fmla="*/ 877 h 891"/>
              <a:gd name="T50" fmla="*/ 345 w 1543"/>
              <a:gd name="T51" fmla="*/ 833 h 891"/>
              <a:gd name="T52" fmla="*/ 0 w 1543"/>
              <a:gd name="T53" fmla="*/ 879 h 891"/>
              <a:gd name="T54" fmla="*/ 36 w 1543"/>
              <a:gd name="T55" fmla="*/ 767 h 891"/>
              <a:gd name="T56" fmla="*/ 1488 w 1543"/>
              <a:gd name="T57" fmla="*/ 805 h 891"/>
              <a:gd name="T58" fmla="*/ 1453 w 1543"/>
              <a:gd name="T59" fmla="*/ 821 h 891"/>
              <a:gd name="T60" fmla="*/ 1451 w 1543"/>
              <a:gd name="T61" fmla="*/ 860 h 891"/>
              <a:gd name="T62" fmla="*/ 1290 w 1543"/>
              <a:gd name="T63" fmla="*/ 794 h 891"/>
              <a:gd name="T64" fmla="*/ 1265 w 1543"/>
              <a:gd name="T65" fmla="*/ 879 h 891"/>
              <a:gd name="T66" fmla="*/ 1316 w 1543"/>
              <a:gd name="T67" fmla="*/ 807 h 891"/>
              <a:gd name="T68" fmla="*/ 742 w 1543"/>
              <a:gd name="T69" fmla="*/ 792 h 891"/>
              <a:gd name="T70" fmla="*/ 779 w 1543"/>
              <a:gd name="T71" fmla="*/ 846 h 891"/>
              <a:gd name="T72" fmla="*/ 1339 w 1543"/>
              <a:gd name="T73" fmla="*/ 571 h 891"/>
              <a:gd name="T74" fmla="*/ 1526 w 1543"/>
              <a:gd name="T75" fmla="*/ 160 h 891"/>
              <a:gd name="T76" fmla="*/ 1509 w 1543"/>
              <a:gd name="T77" fmla="*/ 482 h 891"/>
              <a:gd name="T78" fmla="*/ 1429 w 1543"/>
              <a:gd name="T79" fmla="*/ 794 h 891"/>
              <a:gd name="T80" fmla="*/ 1352 w 1543"/>
              <a:gd name="T81" fmla="*/ 767 h 891"/>
              <a:gd name="T82" fmla="*/ 1372 w 1543"/>
              <a:gd name="T83" fmla="*/ 878 h 891"/>
              <a:gd name="T84" fmla="*/ 1440 w 1543"/>
              <a:gd name="T85" fmla="*/ 889 h 891"/>
              <a:gd name="T86" fmla="*/ 961 w 1543"/>
              <a:gd name="T87" fmla="*/ 807 h 891"/>
              <a:gd name="T88" fmla="*/ 900 w 1543"/>
              <a:gd name="T89" fmla="*/ 807 h 891"/>
              <a:gd name="T90" fmla="*/ 945 w 1543"/>
              <a:gd name="T91" fmla="*/ 877 h 891"/>
              <a:gd name="T92" fmla="*/ 1182 w 1543"/>
              <a:gd name="T93" fmla="*/ 841 h 891"/>
              <a:gd name="T94" fmla="*/ 820 w 1543"/>
              <a:gd name="T95" fmla="*/ 805 h 891"/>
              <a:gd name="T96" fmla="*/ 805 w 1543"/>
              <a:gd name="T97" fmla="*/ 874 h 891"/>
              <a:gd name="T98" fmla="*/ 822 w 1543"/>
              <a:gd name="T99" fmla="*/ 874 h 891"/>
              <a:gd name="T100" fmla="*/ 854 w 1543"/>
              <a:gd name="T101" fmla="*/ 889 h 891"/>
              <a:gd name="T102" fmla="*/ 1113 w 1543"/>
              <a:gd name="T103" fmla="*/ 872 h 891"/>
              <a:gd name="T104" fmla="*/ 1009 w 1543"/>
              <a:gd name="T105" fmla="*/ 794 h 891"/>
              <a:gd name="T106" fmla="*/ 1102 w 1543"/>
              <a:gd name="T107" fmla="*/ 889 h 891"/>
              <a:gd name="T108" fmla="*/ 1121 w 1543"/>
              <a:gd name="T109" fmla="*/ 80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43" h="891">
                <a:moveTo>
                  <a:pt x="502" y="877"/>
                </a:moveTo>
                <a:cubicBezTo>
                  <a:pt x="491" y="877"/>
                  <a:pt x="488" y="873"/>
                  <a:pt x="488" y="861"/>
                </a:cubicBezTo>
                <a:cubicBezTo>
                  <a:pt x="488" y="807"/>
                  <a:pt x="488" y="807"/>
                  <a:pt x="488" y="807"/>
                </a:cubicBezTo>
                <a:cubicBezTo>
                  <a:pt x="517" y="807"/>
                  <a:pt x="517" y="807"/>
                  <a:pt x="517" y="807"/>
                </a:cubicBezTo>
                <a:cubicBezTo>
                  <a:pt x="517" y="794"/>
                  <a:pt x="517" y="794"/>
                  <a:pt x="517" y="794"/>
                </a:cubicBezTo>
                <a:cubicBezTo>
                  <a:pt x="490" y="794"/>
                  <a:pt x="490" y="794"/>
                  <a:pt x="490" y="794"/>
                </a:cubicBezTo>
                <a:cubicBezTo>
                  <a:pt x="488" y="794"/>
                  <a:pt x="488" y="794"/>
                  <a:pt x="488" y="792"/>
                </a:cubicBezTo>
                <a:cubicBezTo>
                  <a:pt x="488" y="770"/>
                  <a:pt x="488" y="770"/>
                  <a:pt x="488" y="770"/>
                </a:cubicBezTo>
                <a:cubicBezTo>
                  <a:pt x="478" y="770"/>
                  <a:pt x="478" y="770"/>
                  <a:pt x="478" y="770"/>
                </a:cubicBezTo>
                <a:cubicBezTo>
                  <a:pt x="475" y="789"/>
                  <a:pt x="471" y="795"/>
                  <a:pt x="457" y="796"/>
                </a:cubicBezTo>
                <a:cubicBezTo>
                  <a:pt x="457" y="807"/>
                  <a:pt x="457" y="807"/>
                  <a:pt x="457" y="807"/>
                </a:cubicBezTo>
                <a:cubicBezTo>
                  <a:pt x="470" y="807"/>
                  <a:pt x="470" y="807"/>
                  <a:pt x="470" y="807"/>
                </a:cubicBezTo>
                <a:cubicBezTo>
                  <a:pt x="472" y="807"/>
                  <a:pt x="472" y="808"/>
                  <a:pt x="472" y="809"/>
                </a:cubicBezTo>
                <a:cubicBezTo>
                  <a:pt x="472" y="866"/>
                  <a:pt x="472" y="866"/>
                  <a:pt x="472" y="866"/>
                </a:cubicBezTo>
                <a:cubicBezTo>
                  <a:pt x="472" y="883"/>
                  <a:pt x="480" y="891"/>
                  <a:pt x="497" y="891"/>
                </a:cubicBezTo>
                <a:cubicBezTo>
                  <a:pt x="507" y="891"/>
                  <a:pt x="515" y="888"/>
                  <a:pt x="523" y="885"/>
                </a:cubicBezTo>
                <a:cubicBezTo>
                  <a:pt x="519" y="874"/>
                  <a:pt x="519" y="874"/>
                  <a:pt x="519" y="874"/>
                </a:cubicBezTo>
                <a:cubicBezTo>
                  <a:pt x="514" y="876"/>
                  <a:pt x="507" y="877"/>
                  <a:pt x="502" y="877"/>
                </a:cubicBezTo>
                <a:close/>
                <a:moveTo>
                  <a:pt x="678" y="874"/>
                </a:moveTo>
                <a:cubicBezTo>
                  <a:pt x="678" y="827"/>
                  <a:pt x="678" y="827"/>
                  <a:pt x="678" y="827"/>
                </a:cubicBezTo>
                <a:cubicBezTo>
                  <a:pt x="678" y="805"/>
                  <a:pt x="672" y="792"/>
                  <a:pt x="651" y="792"/>
                </a:cubicBezTo>
                <a:cubicBezTo>
                  <a:pt x="637" y="792"/>
                  <a:pt x="626" y="798"/>
                  <a:pt x="618" y="804"/>
                </a:cubicBezTo>
                <a:cubicBezTo>
                  <a:pt x="614" y="796"/>
                  <a:pt x="604" y="792"/>
                  <a:pt x="596" y="792"/>
                </a:cubicBezTo>
                <a:cubicBezTo>
                  <a:pt x="582" y="792"/>
                  <a:pt x="573" y="798"/>
                  <a:pt x="563" y="805"/>
                </a:cubicBezTo>
                <a:cubicBezTo>
                  <a:pt x="562" y="805"/>
                  <a:pt x="562" y="805"/>
                  <a:pt x="562" y="805"/>
                </a:cubicBezTo>
                <a:cubicBezTo>
                  <a:pt x="561" y="794"/>
                  <a:pt x="561" y="794"/>
                  <a:pt x="561" y="794"/>
                </a:cubicBezTo>
                <a:cubicBezTo>
                  <a:pt x="537" y="794"/>
                  <a:pt x="537" y="794"/>
                  <a:pt x="537" y="794"/>
                </a:cubicBezTo>
                <a:cubicBezTo>
                  <a:pt x="535" y="804"/>
                  <a:pt x="535" y="804"/>
                  <a:pt x="535" y="804"/>
                </a:cubicBezTo>
                <a:cubicBezTo>
                  <a:pt x="546" y="808"/>
                  <a:pt x="546" y="808"/>
                  <a:pt x="546" y="808"/>
                </a:cubicBezTo>
                <a:cubicBezTo>
                  <a:pt x="548" y="808"/>
                  <a:pt x="548" y="809"/>
                  <a:pt x="548" y="811"/>
                </a:cubicBezTo>
                <a:cubicBezTo>
                  <a:pt x="548" y="874"/>
                  <a:pt x="548" y="874"/>
                  <a:pt x="548" y="874"/>
                </a:cubicBezTo>
                <a:cubicBezTo>
                  <a:pt x="548" y="877"/>
                  <a:pt x="548" y="877"/>
                  <a:pt x="545" y="878"/>
                </a:cubicBezTo>
                <a:cubicBezTo>
                  <a:pt x="536" y="879"/>
                  <a:pt x="536" y="879"/>
                  <a:pt x="536" y="879"/>
                </a:cubicBezTo>
                <a:cubicBezTo>
                  <a:pt x="536" y="889"/>
                  <a:pt x="536" y="889"/>
                  <a:pt x="536" y="889"/>
                </a:cubicBezTo>
                <a:cubicBezTo>
                  <a:pt x="578" y="889"/>
                  <a:pt x="578" y="889"/>
                  <a:pt x="578" y="889"/>
                </a:cubicBezTo>
                <a:cubicBezTo>
                  <a:pt x="578" y="879"/>
                  <a:pt x="578" y="879"/>
                  <a:pt x="578" y="879"/>
                </a:cubicBezTo>
                <a:cubicBezTo>
                  <a:pt x="568" y="878"/>
                  <a:pt x="568" y="878"/>
                  <a:pt x="568" y="878"/>
                </a:cubicBezTo>
                <a:cubicBezTo>
                  <a:pt x="565" y="877"/>
                  <a:pt x="565" y="877"/>
                  <a:pt x="565" y="874"/>
                </a:cubicBezTo>
                <a:cubicBezTo>
                  <a:pt x="565" y="818"/>
                  <a:pt x="565" y="818"/>
                  <a:pt x="565" y="818"/>
                </a:cubicBezTo>
                <a:cubicBezTo>
                  <a:pt x="572" y="813"/>
                  <a:pt x="582" y="807"/>
                  <a:pt x="591" y="807"/>
                </a:cubicBezTo>
                <a:cubicBezTo>
                  <a:pt x="604" y="807"/>
                  <a:pt x="605" y="819"/>
                  <a:pt x="605" y="829"/>
                </a:cubicBezTo>
                <a:cubicBezTo>
                  <a:pt x="605" y="874"/>
                  <a:pt x="605" y="874"/>
                  <a:pt x="605" y="874"/>
                </a:cubicBezTo>
                <a:cubicBezTo>
                  <a:pt x="605" y="876"/>
                  <a:pt x="604" y="877"/>
                  <a:pt x="602" y="878"/>
                </a:cubicBezTo>
                <a:cubicBezTo>
                  <a:pt x="593" y="879"/>
                  <a:pt x="593" y="879"/>
                  <a:pt x="593" y="879"/>
                </a:cubicBezTo>
                <a:cubicBezTo>
                  <a:pt x="593" y="889"/>
                  <a:pt x="593" y="889"/>
                  <a:pt x="593" y="889"/>
                </a:cubicBezTo>
                <a:cubicBezTo>
                  <a:pt x="634" y="889"/>
                  <a:pt x="634" y="889"/>
                  <a:pt x="634" y="889"/>
                </a:cubicBezTo>
                <a:cubicBezTo>
                  <a:pt x="634" y="879"/>
                  <a:pt x="634" y="879"/>
                  <a:pt x="634" y="879"/>
                </a:cubicBezTo>
                <a:cubicBezTo>
                  <a:pt x="625" y="878"/>
                  <a:pt x="625" y="878"/>
                  <a:pt x="625" y="878"/>
                </a:cubicBezTo>
                <a:cubicBezTo>
                  <a:pt x="622" y="877"/>
                  <a:pt x="622" y="877"/>
                  <a:pt x="622" y="874"/>
                </a:cubicBezTo>
                <a:cubicBezTo>
                  <a:pt x="622" y="827"/>
                  <a:pt x="622" y="827"/>
                  <a:pt x="622" y="827"/>
                </a:cubicBezTo>
                <a:cubicBezTo>
                  <a:pt x="622" y="823"/>
                  <a:pt x="622" y="819"/>
                  <a:pt x="621" y="816"/>
                </a:cubicBezTo>
                <a:cubicBezTo>
                  <a:pt x="627" y="812"/>
                  <a:pt x="636" y="807"/>
                  <a:pt x="646" y="807"/>
                </a:cubicBezTo>
                <a:cubicBezTo>
                  <a:pt x="659" y="807"/>
                  <a:pt x="661" y="818"/>
                  <a:pt x="661" y="830"/>
                </a:cubicBezTo>
                <a:cubicBezTo>
                  <a:pt x="661" y="874"/>
                  <a:pt x="661" y="874"/>
                  <a:pt x="661" y="874"/>
                </a:cubicBezTo>
                <a:cubicBezTo>
                  <a:pt x="661" y="876"/>
                  <a:pt x="660" y="877"/>
                  <a:pt x="658" y="878"/>
                </a:cubicBezTo>
                <a:cubicBezTo>
                  <a:pt x="649" y="879"/>
                  <a:pt x="649" y="879"/>
                  <a:pt x="649" y="879"/>
                </a:cubicBezTo>
                <a:cubicBezTo>
                  <a:pt x="649" y="889"/>
                  <a:pt x="649" y="889"/>
                  <a:pt x="649" y="889"/>
                </a:cubicBezTo>
                <a:cubicBezTo>
                  <a:pt x="691" y="889"/>
                  <a:pt x="691" y="889"/>
                  <a:pt x="691" y="889"/>
                </a:cubicBezTo>
                <a:cubicBezTo>
                  <a:pt x="691" y="879"/>
                  <a:pt x="691" y="879"/>
                  <a:pt x="691" y="879"/>
                </a:cubicBezTo>
                <a:cubicBezTo>
                  <a:pt x="681" y="878"/>
                  <a:pt x="681" y="878"/>
                  <a:pt x="681" y="878"/>
                </a:cubicBezTo>
                <a:cubicBezTo>
                  <a:pt x="678" y="877"/>
                  <a:pt x="678" y="877"/>
                  <a:pt x="678" y="874"/>
                </a:cubicBezTo>
                <a:close/>
                <a:moveTo>
                  <a:pt x="560" y="207"/>
                </a:moveTo>
                <a:cubicBezTo>
                  <a:pt x="560" y="528"/>
                  <a:pt x="560" y="528"/>
                  <a:pt x="560" y="528"/>
                </a:cubicBezTo>
                <a:cubicBezTo>
                  <a:pt x="560" y="588"/>
                  <a:pt x="533" y="596"/>
                  <a:pt x="533" y="596"/>
                </a:cubicBezTo>
                <a:cubicBezTo>
                  <a:pt x="533" y="602"/>
                  <a:pt x="533" y="602"/>
                  <a:pt x="533" y="602"/>
                </a:cubicBezTo>
                <a:cubicBezTo>
                  <a:pt x="707" y="602"/>
                  <a:pt x="707" y="602"/>
                  <a:pt x="707" y="602"/>
                </a:cubicBezTo>
                <a:cubicBezTo>
                  <a:pt x="769" y="602"/>
                  <a:pt x="821" y="591"/>
                  <a:pt x="865" y="572"/>
                </a:cubicBezTo>
                <a:cubicBezTo>
                  <a:pt x="976" y="523"/>
                  <a:pt x="1049" y="422"/>
                  <a:pt x="1049" y="300"/>
                </a:cubicBezTo>
                <a:cubicBezTo>
                  <a:pt x="1049" y="257"/>
                  <a:pt x="1041" y="216"/>
                  <a:pt x="1027" y="180"/>
                </a:cubicBezTo>
                <a:cubicBezTo>
                  <a:pt x="1027" y="180"/>
                  <a:pt x="1027" y="180"/>
                  <a:pt x="1027" y="180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12" y="143"/>
                  <a:pt x="990" y="111"/>
                  <a:pt x="963" y="84"/>
                </a:cubicBezTo>
                <a:cubicBezTo>
                  <a:pt x="907" y="31"/>
                  <a:pt x="826" y="0"/>
                  <a:pt x="726" y="0"/>
                </a:cubicBezTo>
                <a:cubicBezTo>
                  <a:pt x="647" y="0"/>
                  <a:pt x="519" y="41"/>
                  <a:pt x="432" y="181"/>
                </a:cubicBezTo>
                <a:cubicBezTo>
                  <a:pt x="434" y="182"/>
                  <a:pt x="436" y="182"/>
                  <a:pt x="437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7" y="183"/>
                  <a:pt x="437" y="183"/>
                  <a:pt x="437" y="183"/>
                </a:cubicBezTo>
                <a:cubicBezTo>
                  <a:pt x="428" y="179"/>
                  <a:pt x="399" y="168"/>
                  <a:pt x="383" y="162"/>
                </a:cubicBezTo>
                <a:cubicBezTo>
                  <a:pt x="349" y="151"/>
                  <a:pt x="307" y="139"/>
                  <a:pt x="250" y="139"/>
                </a:cubicBezTo>
                <a:cubicBezTo>
                  <a:pt x="105" y="139"/>
                  <a:pt x="0" y="243"/>
                  <a:pt x="0" y="386"/>
                </a:cubicBezTo>
                <a:cubicBezTo>
                  <a:pt x="0" y="533"/>
                  <a:pt x="120" y="610"/>
                  <a:pt x="239" y="610"/>
                </a:cubicBezTo>
                <a:cubicBezTo>
                  <a:pt x="332" y="610"/>
                  <a:pt x="405" y="560"/>
                  <a:pt x="441" y="495"/>
                </a:cubicBezTo>
                <a:cubicBezTo>
                  <a:pt x="428" y="482"/>
                  <a:pt x="428" y="482"/>
                  <a:pt x="428" y="482"/>
                </a:cubicBezTo>
                <a:cubicBezTo>
                  <a:pt x="386" y="544"/>
                  <a:pt x="331" y="571"/>
                  <a:pt x="259" y="571"/>
                </a:cubicBezTo>
                <a:cubicBezTo>
                  <a:pt x="154" y="571"/>
                  <a:pt x="84" y="486"/>
                  <a:pt x="84" y="359"/>
                </a:cubicBezTo>
                <a:cubicBezTo>
                  <a:pt x="84" y="244"/>
                  <a:pt x="157" y="165"/>
                  <a:pt x="262" y="165"/>
                </a:cubicBezTo>
                <a:cubicBezTo>
                  <a:pt x="327" y="165"/>
                  <a:pt x="381" y="199"/>
                  <a:pt x="410" y="261"/>
                </a:cubicBezTo>
                <a:cubicBezTo>
                  <a:pt x="414" y="261"/>
                  <a:pt x="414" y="261"/>
                  <a:pt x="414" y="261"/>
                </a:cubicBezTo>
                <a:cubicBezTo>
                  <a:pt x="414" y="260"/>
                  <a:pt x="414" y="260"/>
                  <a:pt x="414" y="260"/>
                </a:cubicBezTo>
                <a:cubicBezTo>
                  <a:pt x="481" y="96"/>
                  <a:pt x="615" y="29"/>
                  <a:pt x="718" y="29"/>
                </a:cubicBezTo>
                <a:cubicBezTo>
                  <a:pt x="807" y="29"/>
                  <a:pt x="882" y="73"/>
                  <a:pt x="926" y="144"/>
                </a:cubicBezTo>
                <a:cubicBezTo>
                  <a:pt x="939" y="166"/>
                  <a:pt x="950" y="190"/>
                  <a:pt x="957" y="216"/>
                </a:cubicBezTo>
                <a:cubicBezTo>
                  <a:pt x="964" y="242"/>
                  <a:pt x="968" y="271"/>
                  <a:pt x="968" y="300"/>
                </a:cubicBezTo>
                <a:cubicBezTo>
                  <a:pt x="968" y="409"/>
                  <a:pt x="911" y="497"/>
                  <a:pt x="838" y="542"/>
                </a:cubicBezTo>
                <a:cubicBezTo>
                  <a:pt x="802" y="563"/>
                  <a:pt x="756" y="573"/>
                  <a:pt x="708" y="573"/>
                </a:cubicBezTo>
                <a:cubicBezTo>
                  <a:pt x="687" y="573"/>
                  <a:pt x="687" y="573"/>
                  <a:pt x="687" y="573"/>
                </a:cubicBezTo>
                <a:cubicBezTo>
                  <a:pt x="650" y="573"/>
                  <a:pt x="633" y="566"/>
                  <a:pt x="633" y="498"/>
                </a:cubicBezTo>
                <a:cubicBezTo>
                  <a:pt x="633" y="182"/>
                  <a:pt x="633" y="182"/>
                  <a:pt x="633" y="182"/>
                </a:cubicBezTo>
                <a:lnTo>
                  <a:pt x="560" y="207"/>
                </a:lnTo>
                <a:close/>
                <a:moveTo>
                  <a:pt x="238" y="804"/>
                </a:moveTo>
                <a:cubicBezTo>
                  <a:pt x="250" y="806"/>
                  <a:pt x="250" y="806"/>
                  <a:pt x="250" y="806"/>
                </a:cubicBezTo>
                <a:cubicBezTo>
                  <a:pt x="225" y="874"/>
                  <a:pt x="225" y="874"/>
                  <a:pt x="225" y="874"/>
                </a:cubicBezTo>
                <a:cubicBezTo>
                  <a:pt x="200" y="806"/>
                  <a:pt x="200" y="806"/>
                  <a:pt x="200" y="806"/>
                </a:cubicBezTo>
                <a:cubicBezTo>
                  <a:pt x="213" y="804"/>
                  <a:pt x="213" y="804"/>
                  <a:pt x="213" y="804"/>
                </a:cubicBezTo>
                <a:cubicBezTo>
                  <a:pt x="213" y="794"/>
                  <a:pt x="213" y="794"/>
                  <a:pt x="213" y="794"/>
                </a:cubicBezTo>
                <a:cubicBezTo>
                  <a:pt x="174" y="794"/>
                  <a:pt x="174" y="794"/>
                  <a:pt x="174" y="794"/>
                </a:cubicBezTo>
                <a:cubicBezTo>
                  <a:pt x="172" y="804"/>
                  <a:pt x="172" y="804"/>
                  <a:pt x="172" y="804"/>
                </a:cubicBezTo>
                <a:cubicBezTo>
                  <a:pt x="180" y="806"/>
                  <a:pt x="180" y="806"/>
                  <a:pt x="180" y="806"/>
                </a:cubicBezTo>
                <a:cubicBezTo>
                  <a:pt x="182" y="807"/>
                  <a:pt x="183" y="807"/>
                  <a:pt x="184" y="809"/>
                </a:cubicBezTo>
                <a:cubicBezTo>
                  <a:pt x="215" y="889"/>
                  <a:pt x="215" y="889"/>
                  <a:pt x="215" y="889"/>
                </a:cubicBezTo>
                <a:cubicBezTo>
                  <a:pt x="234" y="889"/>
                  <a:pt x="234" y="889"/>
                  <a:pt x="234" y="889"/>
                </a:cubicBezTo>
                <a:cubicBezTo>
                  <a:pt x="265" y="809"/>
                  <a:pt x="265" y="809"/>
                  <a:pt x="265" y="809"/>
                </a:cubicBezTo>
                <a:cubicBezTo>
                  <a:pt x="266" y="806"/>
                  <a:pt x="267" y="806"/>
                  <a:pt x="270" y="806"/>
                </a:cubicBezTo>
                <a:cubicBezTo>
                  <a:pt x="276" y="804"/>
                  <a:pt x="276" y="804"/>
                  <a:pt x="276" y="804"/>
                </a:cubicBezTo>
                <a:cubicBezTo>
                  <a:pt x="276" y="794"/>
                  <a:pt x="276" y="794"/>
                  <a:pt x="276" y="794"/>
                </a:cubicBezTo>
                <a:cubicBezTo>
                  <a:pt x="240" y="794"/>
                  <a:pt x="240" y="794"/>
                  <a:pt x="240" y="794"/>
                </a:cubicBezTo>
                <a:lnTo>
                  <a:pt x="238" y="804"/>
                </a:lnTo>
                <a:close/>
                <a:moveTo>
                  <a:pt x="157" y="874"/>
                </a:moveTo>
                <a:cubicBezTo>
                  <a:pt x="157" y="826"/>
                  <a:pt x="157" y="826"/>
                  <a:pt x="157" y="826"/>
                </a:cubicBezTo>
                <a:cubicBezTo>
                  <a:pt x="157" y="806"/>
                  <a:pt x="149" y="792"/>
                  <a:pt x="128" y="792"/>
                </a:cubicBezTo>
                <a:cubicBezTo>
                  <a:pt x="115" y="792"/>
                  <a:pt x="104" y="799"/>
                  <a:pt x="94" y="805"/>
                </a:cubicBezTo>
                <a:cubicBezTo>
                  <a:pt x="93" y="805"/>
                  <a:pt x="93" y="805"/>
                  <a:pt x="93" y="805"/>
                </a:cubicBezTo>
                <a:cubicBezTo>
                  <a:pt x="92" y="794"/>
                  <a:pt x="92" y="794"/>
                  <a:pt x="92" y="794"/>
                </a:cubicBezTo>
                <a:cubicBezTo>
                  <a:pt x="68" y="794"/>
                  <a:pt x="68" y="794"/>
                  <a:pt x="68" y="794"/>
                </a:cubicBezTo>
                <a:cubicBezTo>
                  <a:pt x="66" y="804"/>
                  <a:pt x="66" y="804"/>
                  <a:pt x="66" y="804"/>
                </a:cubicBezTo>
                <a:cubicBezTo>
                  <a:pt x="77" y="808"/>
                  <a:pt x="77" y="808"/>
                  <a:pt x="77" y="808"/>
                </a:cubicBezTo>
                <a:cubicBezTo>
                  <a:pt x="79" y="808"/>
                  <a:pt x="79" y="809"/>
                  <a:pt x="79" y="811"/>
                </a:cubicBezTo>
                <a:cubicBezTo>
                  <a:pt x="79" y="874"/>
                  <a:pt x="79" y="874"/>
                  <a:pt x="79" y="874"/>
                </a:cubicBezTo>
                <a:cubicBezTo>
                  <a:pt x="79" y="877"/>
                  <a:pt x="79" y="877"/>
                  <a:pt x="76" y="878"/>
                </a:cubicBezTo>
                <a:cubicBezTo>
                  <a:pt x="67" y="879"/>
                  <a:pt x="67" y="879"/>
                  <a:pt x="67" y="879"/>
                </a:cubicBezTo>
                <a:cubicBezTo>
                  <a:pt x="67" y="889"/>
                  <a:pt x="67" y="889"/>
                  <a:pt x="67" y="889"/>
                </a:cubicBezTo>
                <a:cubicBezTo>
                  <a:pt x="109" y="889"/>
                  <a:pt x="109" y="889"/>
                  <a:pt x="109" y="889"/>
                </a:cubicBezTo>
                <a:cubicBezTo>
                  <a:pt x="109" y="879"/>
                  <a:pt x="109" y="879"/>
                  <a:pt x="109" y="879"/>
                </a:cubicBezTo>
                <a:cubicBezTo>
                  <a:pt x="99" y="878"/>
                  <a:pt x="99" y="878"/>
                  <a:pt x="99" y="878"/>
                </a:cubicBezTo>
                <a:cubicBezTo>
                  <a:pt x="96" y="877"/>
                  <a:pt x="96" y="877"/>
                  <a:pt x="96" y="874"/>
                </a:cubicBezTo>
                <a:cubicBezTo>
                  <a:pt x="96" y="819"/>
                  <a:pt x="96" y="819"/>
                  <a:pt x="96" y="819"/>
                </a:cubicBezTo>
                <a:cubicBezTo>
                  <a:pt x="104" y="812"/>
                  <a:pt x="114" y="807"/>
                  <a:pt x="124" y="807"/>
                </a:cubicBezTo>
                <a:cubicBezTo>
                  <a:pt x="138" y="807"/>
                  <a:pt x="140" y="818"/>
                  <a:pt x="140" y="830"/>
                </a:cubicBezTo>
                <a:cubicBezTo>
                  <a:pt x="140" y="874"/>
                  <a:pt x="140" y="874"/>
                  <a:pt x="140" y="874"/>
                </a:cubicBezTo>
                <a:cubicBezTo>
                  <a:pt x="140" y="876"/>
                  <a:pt x="139" y="877"/>
                  <a:pt x="137" y="878"/>
                </a:cubicBezTo>
                <a:cubicBezTo>
                  <a:pt x="128" y="879"/>
                  <a:pt x="128" y="879"/>
                  <a:pt x="128" y="879"/>
                </a:cubicBezTo>
                <a:cubicBezTo>
                  <a:pt x="128" y="889"/>
                  <a:pt x="128" y="889"/>
                  <a:pt x="128" y="889"/>
                </a:cubicBezTo>
                <a:cubicBezTo>
                  <a:pt x="170" y="889"/>
                  <a:pt x="170" y="889"/>
                  <a:pt x="170" y="889"/>
                </a:cubicBezTo>
                <a:cubicBezTo>
                  <a:pt x="170" y="879"/>
                  <a:pt x="170" y="879"/>
                  <a:pt x="170" y="879"/>
                </a:cubicBezTo>
                <a:cubicBezTo>
                  <a:pt x="160" y="878"/>
                  <a:pt x="160" y="878"/>
                  <a:pt x="160" y="878"/>
                </a:cubicBezTo>
                <a:cubicBezTo>
                  <a:pt x="157" y="877"/>
                  <a:pt x="157" y="877"/>
                  <a:pt x="157" y="874"/>
                </a:cubicBezTo>
                <a:close/>
                <a:moveTo>
                  <a:pt x="416" y="834"/>
                </a:moveTo>
                <a:cubicBezTo>
                  <a:pt x="404" y="831"/>
                  <a:pt x="393" y="829"/>
                  <a:pt x="393" y="819"/>
                </a:cubicBezTo>
                <a:cubicBezTo>
                  <a:pt x="393" y="811"/>
                  <a:pt x="399" y="805"/>
                  <a:pt x="412" y="805"/>
                </a:cubicBezTo>
                <a:cubicBezTo>
                  <a:pt x="419" y="805"/>
                  <a:pt x="424" y="806"/>
                  <a:pt x="427" y="807"/>
                </a:cubicBezTo>
                <a:cubicBezTo>
                  <a:pt x="428" y="807"/>
                  <a:pt x="428" y="808"/>
                  <a:pt x="429" y="809"/>
                </a:cubicBezTo>
                <a:cubicBezTo>
                  <a:pt x="431" y="821"/>
                  <a:pt x="431" y="821"/>
                  <a:pt x="431" y="821"/>
                </a:cubicBezTo>
                <a:cubicBezTo>
                  <a:pt x="443" y="821"/>
                  <a:pt x="443" y="821"/>
                  <a:pt x="443" y="821"/>
                </a:cubicBezTo>
                <a:cubicBezTo>
                  <a:pt x="443" y="798"/>
                  <a:pt x="443" y="798"/>
                  <a:pt x="443" y="798"/>
                </a:cubicBezTo>
                <a:cubicBezTo>
                  <a:pt x="439" y="796"/>
                  <a:pt x="427" y="792"/>
                  <a:pt x="414" y="792"/>
                </a:cubicBezTo>
                <a:cubicBezTo>
                  <a:pt x="395" y="792"/>
                  <a:pt x="378" y="800"/>
                  <a:pt x="378" y="821"/>
                </a:cubicBezTo>
                <a:cubicBezTo>
                  <a:pt x="378" y="841"/>
                  <a:pt x="394" y="845"/>
                  <a:pt x="408" y="848"/>
                </a:cubicBezTo>
                <a:cubicBezTo>
                  <a:pt x="420" y="851"/>
                  <a:pt x="430" y="854"/>
                  <a:pt x="430" y="865"/>
                </a:cubicBezTo>
                <a:cubicBezTo>
                  <a:pt x="430" y="875"/>
                  <a:pt x="422" y="879"/>
                  <a:pt x="410" y="879"/>
                </a:cubicBezTo>
                <a:cubicBezTo>
                  <a:pt x="401" y="879"/>
                  <a:pt x="394" y="877"/>
                  <a:pt x="392" y="876"/>
                </a:cubicBezTo>
                <a:cubicBezTo>
                  <a:pt x="390" y="876"/>
                  <a:pt x="390" y="875"/>
                  <a:pt x="390" y="874"/>
                </a:cubicBezTo>
                <a:cubicBezTo>
                  <a:pt x="388" y="861"/>
                  <a:pt x="388" y="861"/>
                  <a:pt x="388" y="861"/>
                </a:cubicBezTo>
                <a:cubicBezTo>
                  <a:pt x="375" y="860"/>
                  <a:pt x="375" y="860"/>
                  <a:pt x="375" y="860"/>
                </a:cubicBezTo>
                <a:cubicBezTo>
                  <a:pt x="375" y="885"/>
                  <a:pt x="375" y="885"/>
                  <a:pt x="375" y="885"/>
                </a:cubicBezTo>
                <a:cubicBezTo>
                  <a:pt x="379" y="887"/>
                  <a:pt x="394" y="891"/>
                  <a:pt x="409" y="891"/>
                </a:cubicBezTo>
                <a:cubicBezTo>
                  <a:pt x="428" y="891"/>
                  <a:pt x="446" y="884"/>
                  <a:pt x="446" y="862"/>
                </a:cubicBezTo>
                <a:cubicBezTo>
                  <a:pt x="446" y="842"/>
                  <a:pt x="430" y="838"/>
                  <a:pt x="416" y="834"/>
                </a:cubicBezTo>
                <a:close/>
                <a:moveTo>
                  <a:pt x="324" y="792"/>
                </a:moveTo>
                <a:cubicBezTo>
                  <a:pt x="301" y="792"/>
                  <a:pt x="282" y="808"/>
                  <a:pt x="282" y="842"/>
                </a:cubicBezTo>
                <a:cubicBezTo>
                  <a:pt x="282" y="869"/>
                  <a:pt x="293" y="891"/>
                  <a:pt x="326" y="891"/>
                </a:cubicBezTo>
                <a:cubicBezTo>
                  <a:pt x="339" y="891"/>
                  <a:pt x="350" y="888"/>
                  <a:pt x="360" y="883"/>
                </a:cubicBezTo>
                <a:cubicBezTo>
                  <a:pt x="354" y="870"/>
                  <a:pt x="354" y="870"/>
                  <a:pt x="354" y="870"/>
                </a:cubicBezTo>
                <a:cubicBezTo>
                  <a:pt x="344" y="875"/>
                  <a:pt x="338" y="877"/>
                  <a:pt x="328" y="877"/>
                </a:cubicBezTo>
                <a:cubicBezTo>
                  <a:pt x="308" y="877"/>
                  <a:pt x="300" y="864"/>
                  <a:pt x="300" y="846"/>
                </a:cubicBezTo>
                <a:cubicBezTo>
                  <a:pt x="361" y="846"/>
                  <a:pt x="361" y="846"/>
                  <a:pt x="361" y="846"/>
                </a:cubicBezTo>
                <a:cubicBezTo>
                  <a:pt x="362" y="842"/>
                  <a:pt x="362" y="839"/>
                  <a:pt x="362" y="836"/>
                </a:cubicBezTo>
                <a:cubicBezTo>
                  <a:pt x="362" y="805"/>
                  <a:pt x="346" y="792"/>
                  <a:pt x="324" y="792"/>
                </a:cubicBezTo>
                <a:close/>
                <a:moveTo>
                  <a:pt x="300" y="833"/>
                </a:moveTo>
                <a:cubicBezTo>
                  <a:pt x="301" y="813"/>
                  <a:pt x="312" y="806"/>
                  <a:pt x="324" y="806"/>
                </a:cubicBezTo>
                <a:cubicBezTo>
                  <a:pt x="335" y="806"/>
                  <a:pt x="345" y="812"/>
                  <a:pt x="345" y="833"/>
                </a:cubicBezTo>
                <a:lnTo>
                  <a:pt x="300" y="833"/>
                </a:lnTo>
                <a:close/>
                <a:moveTo>
                  <a:pt x="0" y="766"/>
                </a:moveTo>
                <a:cubicBezTo>
                  <a:pt x="14" y="767"/>
                  <a:pt x="14" y="767"/>
                  <a:pt x="14" y="767"/>
                </a:cubicBezTo>
                <a:cubicBezTo>
                  <a:pt x="16" y="767"/>
                  <a:pt x="17" y="768"/>
                  <a:pt x="17" y="771"/>
                </a:cubicBezTo>
                <a:cubicBezTo>
                  <a:pt x="17" y="874"/>
                  <a:pt x="17" y="874"/>
                  <a:pt x="17" y="874"/>
                </a:cubicBezTo>
                <a:cubicBezTo>
                  <a:pt x="17" y="877"/>
                  <a:pt x="16" y="877"/>
                  <a:pt x="14" y="878"/>
                </a:cubicBezTo>
                <a:cubicBezTo>
                  <a:pt x="0" y="879"/>
                  <a:pt x="0" y="879"/>
                  <a:pt x="0" y="879"/>
                </a:cubicBezTo>
                <a:cubicBezTo>
                  <a:pt x="0" y="889"/>
                  <a:pt x="0" y="889"/>
                  <a:pt x="0" y="889"/>
                </a:cubicBezTo>
                <a:cubicBezTo>
                  <a:pt x="51" y="889"/>
                  <a:pt x="51" y="889"/>
                  <a:pt x="51" y="889"/>
                </a:cubicBezTo>
                <a:cubicBezTo>
                  <a:pt x="51" y="879"/>
                  <a:pt x="51" y="879"/>
                  <a:pt x="51" y="879"/>
                </a:cubicBezTo>
                <a:cubicBezTo>
                  <a:pt x="36" y="877"/>
                  <a:pt x="36" y="877"/>
                  <a:pt x="36" y="877"/>
                </a:cubicBezTo>
                <a:cubicBezTo>
                  <a:pt x="34" y="877"/>
                  <a:pt x="34" y="877"/>
                  <a:pt x="34" y="874"/>
                </a:cubicBezTo>
                <a:cubicBezTo>
                  <a:pt x="34" y="771"/>
                  <a:pt x="34" y="771"/>
                  <a:pt x="34" y="771"/>
                </a:cubicBezTo>
                <a:cubicBezTo>
                  <a:pt x="34" y="768"/>
                  <a:pt x="34" y="767"/>
                  <a:pt x="36" y="767"/>
                </a:cubicBezTo>
                <a:cubicBezTo>
                  <a:pt x="51" y="766"/>
                  <a:pt x="51" y="766"/>
                  <a:pt x="51" y="766"/>
                </a:cubicBezTo>
                <a:cubicBezTo>
                  <a:pt x="51" y="756"/>
                  <a:pt x="51" y="756"/>
                  <a:pt x="51" y="756"/>
                </a:cubicBezTo>
                <a:cubicBezTo>
                  <a:pt x="0" y="756"/>
                  <a:pt x="0" y="756"/>
                  <a:pt x="0" y="756"/>
                </a:cubicBezTo>
                <a:lnTo>
                  <a:pt x="0" y="766"/>
                </a:lnTo>
                <a:close/>
                <a:moveTo>
                  <a:pt x="1492" y="834"/>
                </a:moveTo>
                <a:cubicBezTo>
                  <a:pt x="1480" y="831"/>
                  <a:pt x="1469" y="829"/>
                  <a:pt x="1469" y="819"/>
                </a:cubicBezTo>
                <a:cubicBezTo>
                  <a:pt x="1469" y="811"/>
                  <a:pt x="1475" y="805"/>
                  <a:pt x="1488" y="805"/>
                </a:cubicBezTo>
                <a:cubicBezTo>
                  <a:pt x="1494" y="805"/>
                  <a:pt x="1500" y="806"/>
                  <a:pt x="1502" y="807"/>
                </a:cubicBezTo>
                <a:cubicBezTo>
                  <a:pt x="1504" y="807"/>
                  <a:pt x="1504" y="808"/>
                  <a:pt x="1504" y="809"/>
                </a:cubicBezTo>
                <a:cubicBezTo>
                  <a:pt x="1506" y="821"/>
                  <a:pt x="1506" y="821"/>
                  <a:pt x="1506" y="821"/>
                </a:cubicBezTo>
                <a:cubicBezTo>
                  <a:pt x="1519" y="821"/>
                  <a:pt x="1519" y="821"/>
                  <a:pt x="1519" y="821"/>
                </a:cubicBezTo>
                <a:cubicBezTo>
                  <a:pt x="1519" y="798"/>
                  <a:pt x="1519" y="798"/>
                  <a:pt x="1519" y="798"/>
                </a:cubicBezTo>
                <a:cubicBezTo>
                  <a:pt x="1515" y="796"/>
                  <a:pt x="1503" y="792"/>
                  <a:pt x="1490" y="792"/>
                </a:cubicBezTo>
                <a:cubicBezTo>
                  <a:pt x="1471" y="792"/>
                  <a:pt x="1453" y="800"/>
                  <a:pt x="1453" y="821"/>
                </a:cubicBezTo>
                <a:cubicBezTo>
                  <a:pt x="1453" y="841"/>
                  <a:pt x="1469" y="845"/>
                  <a:pt x="1484" y="848"/>
                </a:cubicBezTo>
                <a:cubicBezTo>
                  <a:pt x="1495" y="851"/>
                  <a:pt x="1506" y="854"/>
                  <a:pt x="1506" y="865"/>
                </a:cubicBezTo>
                <a:cubicBezTo>
                  <a:pt x="1506" y="875"/>
                  <a:pt x="1498" y="879"/>
                  <a:pt x="1486" y="879"/>
                </a:cubicBezTo>
                <a:cubicBezTo>
                  <a:pt x="1477" y="879"/>
                  <a:pt x="1470" y="877"/>
                  <a:pt x="1468" y="876"/>
                </a:cubicBezTo>
                <a:cubicBezTo>
                  <a:pt x="1466" y="876"/>
                  <a:pt x="1466" y="875"/>
                  <a:pt x="1465" y="874"/>
                </a:cubicBezTo>
                <a:cubicBezTo>
                  <a:pt x="1463" y="861"/>
                  <a:pt x="1463" y="861"/>
                  <a:pt x="1463" y="861"/>
                </a:cubicBezTo>
                <a:cubicBezTo>
                  <a:pt x="1451" y="860"/>
                  <a:pt x="1451" y="860"/>
                  <a:pt x="1451" y="860"/>
                </a:cubicBezTo>
                <a:cubicBezTo>
                  <a:pt x="1451" y="885"/>
                  <a:pt x="1451" y="885"/>
                  <a:pt x="1451" y="885"/>
                </a:cubicBezTo>
                <a:cubicBezTo>
                  <a:pt x="1454" y="887"/>
                  <a:pt x="1469" y="891"/>
                  <a:pt x="1484" y="891"/>
                </a:cubicBezTo>
                <a:cubicBezTo>
                  <a:pt x="1504" y="891"/>
                  <a:pt x="1522" y="884"/>
                  <a:pt x="1522" y="862"/>
                </a:cubicBezTo>
                <a:cubicBezTo>
                  <a:pt x="1522" y="842"/>
                  <a:pt x="1506" y="838"/>
                  <a:pt x="1492" y="834"/>
                </a:cubicBezTo>
                <a:close/>
                <a:moveTo>
                  <a:pt x="1293" y="807"/>
                </a:moveTo>
                <a:cubicBezTo>
                  <a:pt x="1292" y="807"/>
                  <a:pt x="1292" y="807"/>
                  <a:pt x="1292" y="807"/>
                </a:cubicBezTo>
                <a:cubicBezTo>
                  <a:pt x="1290" y="794"/>
                  <a:pt x="1290" y="794"/>
                  <a:pt x="1290" y="794"/>
                </a:cubicBezTo>
                <a:cubicBezTo>
                  <a:pt x="1266" y="794"/>
                  <a:pt x="1266" y="794"/>
                  <a:pt x="1266" y="794"/>
                </a:cubicBezTo>
                <a:cubicBezTo>
                  <a:pt x="1265" y="804"/>
                  <a:pt x="1265" y="804"/>
                  <a:pt x="1265" y="804"/>
                </a:cubicBezTo>
                <a:cubicBezTo>
                  <a:pt x="1275" y="808"/>
                  <a:pt x="1275" y="808"/>
                  <a:pt x="1275" y="808"/>
                </a:cubicBezTo>
                <a:cubicBezTo>
                  <a:pt x="1277" y="808"/>
                  <a:pt x="1278" y="809"/>
                  <a:pt x="1278" y="811"/>
                </a:cubicBezTo>
                <a:cubicBezTo>
                  <a:pt x="1278" y="874"/>
                  <a:pt x="1278" y="874"/>
                  <a:pt x="1278" y="874"/>
                </a:cubicBezTo>
                <a:cubicBezTo>
                  <a:pt x="1278" y="877"/>
                  <a:pt x="1277" y="877"/>
                  <a:pt x="1275" y="878"/>
                </a:cubicBezTo>
                <a:cubicBezTo>
                  <a:pt x="1265" y="879"/>
                  <a:pt x="1265" y="879"/>
                  <a:pt x="1265" y="879"/>
                </a:cubicBezTo>
                <a:cubicBezTo>
                  <a:pt x="1265" y="889"/>
                  <a:pt x="1265" y="889"/>
                  <a:pt x="1265" y="889"/>
                </a:cubicBezTo>
                <a:cubicBezTo>
                  <a:pt x="1314" y="889"/>
                  <a:pt x="1314" y="889"/>
                  <a:pt x="1314" y="889"/>
                </a:cubicBezTo>
                <a:cubicBezTo>
                  <a:pt x="1314" y="879"/>
                  <a:pt x="1314" y="879"/>
                  <a:pt x="1314" y="879"/>
                </a:cubicBezTo>
                <a:cubicBezTo>
                  <a:pt x="1297" y="877"/>
                  <a:pt x="1297" y="877"/>
                  <a:pt x="1297" y="877"/>
                </a:cubicBezTo>
                <a:cubicBezTo>
                  <a:pt x="1294" y="877"/>
                  <a:pt x="1294" y="877"/>
                  <a:pt x="1294" y="874"/>
                </a:cubicBezTo>
                <a:cubicBezTo>
                  <a:pt x="1294" y="818"/>
                  <a:pt x="1294" y="818"/>
                  <a:pt x="1294" y="818"/>
                </a:cubicBezTo>
                <a:cubicBezTo>
                  <a:pt x="1299" y="814"/>
                  <a:pt x="1308" y="807"/>
                  <a:pt x="1316" y="807"/>
                </a:cubicBezTo>
                <a:cubicBezTo>
                  <a:pt x="1318" y="807"/>
                  <a:pt x="1318" y="807"/>
                  <a:pt x="1318" y="809"/>
                </a:cubicBezTo>
                <a:cubicBezTo>
                  <a:pt x="1321" y="821"/>
                  <a:pt x="1321" y="821"/>
                  <a:pt x="1321" y="821"/>
                </a:cubicBezTo>
                <a:cubicBezTo>
                  <a:pt x="1334" y="822"/>
                  <a:pt x="1334" y="822"/>
                  <a:pt x="1334" y="822"/>
                </a:cubicBezTo>
                <a:cubicBezTo>
                  <a:pt x="1334" y="794"/>
                  <a:pt x="1334" y="794"/>
                  <a:pt x="1334" y="794"/>
                </a:cubicBezTo>
                <a:cubicBezTo>
                  <a:pt x="1330" y="793"/>
                  <a:pt x="1325" y="792"/>
                  <a:pt x="1320" y="792"/>
                </a:cubicBezTo>
                <a:cubicBezTo>
                  <a:pt x="1308" y="792"/>
                  <a:pt x="1299" y="800"/>
                  <a:pt x="1293" y="807"/>
                </a:cubicBezTo>
                <a:close/>
                <a:moveTo>
                  <a:pt x="742" y="792"/>
                </a:moveTo>
                <a:cubicBezTo>
                  <a:pt x="719" y="792"/>
                  <a:pt x="700" y="808"/>
                  <a:pt x="700" y="842"/>
                </a:cubicBezTo>
                <a:cubicBezTo>
                  <a:pt x="700" y="869"/>
                  <a:pt x="711" y="891"/>
                  <a:pt x="744" y="891"/>
                </a:cubicBezTo>
                <a:cubicBezTo>
                  <a:pt x="757" y="891"/>
                  <a:pt x="768" y="888"/>
                  <a:pt x="778" y="883"/>
                </a:cubicBezTo>
                <a:cubicBezTo>
                  <a:pt x="772" y="870"/>
                  <a:pt x="772" y="870"/>
                  <a:pt x="772" y="870"/>
                </a:cubicBezTo>
                <a:cubicBezTo>
                  <a:pt x="763" y="875"/>
                  <a:pt x="756" y="877"/>
                  <a:pt x="746" y="877"/>
                </a:cubicBezTo>
                <a:cubicBezTo>
                  <a:pt x="726" y="877"/>
                  <a:pt x="718" y="864"/>
                  <a:pt x="718" y="846"/>
                </a:cubicBezTo>
                <a:cubicBezTo>
                  <a:pt x="779" y="846"/>
                  <a:pt x="779" y="846"/>
                  <a:pt x="779" y="846"/>
                </a:cubicBezTo>
                <a:cubicBezTo>
                  <a:pt x="780" y="842"/>
                  <a:pt x="780" y="839"/>
                  <a:pt x="780" y="836"/>
                </a:cubicBezTo>
                <a:cubicBezTo>
                  <a:pt x="780" y="805"/>
                  <a:pt x="764" y="792"/>
                  <a:pt x="742" y="792"/>
                </a:cubicBezTo>
                <a:close/>
                <a:moveTo>
                  <a:pt x="718" y="833"/>
                </a:moveTo>
                <a:cubicBezTo>
                  <a:pt x="719" y="813"/>
                  <a:pt x="730" y="806"/>
                  <a:pt x="742" y="806"/>
                </a:cubicBezTo>
                <a:cubicBezTo>
                  <a:pt x="753" y="806"/>
                  <a:pt x="763" y="812"/>
                  <a:pt x="763" y="833"/>
                </a:cubicBezTo>
                <a:lnTo>
                  <a:pt x="718" y="833"/>
                </a:lnTo>
                <a:close/>
                <a:moveTo>
                  <a:pt x="1339" y="571"/>
                </a:moveTo>
                <a:cubicBezTo>
                  <a:pt x="1234" y="571"/>
                  <a:pt x="1164" y="486"/>
                  <a:pt x="1164" y="359"/>
                </a:cubicBezTo>
                <a:cubicBezTo>
                  <a:pt x="1164" y="244"/>
                  <a:pt x="1237" y="165"/>
                  <a:pt x="1342" y="165"/>
                </a:cubicBezTo>
                <a:cubicBezTo>
                  <a:pt x="1408" y="165"/>
                  <a:pt x="1461" y="199"/>
                  <a:pt x="1490" y="261"/>
                </a:cubicBezTo>
                <a:cubicBezTo>
                  <a:pt x="1494" y="261"/>
                  <a:pt x="1494" y="261"/>
                  <a:pt x="1494" y="261"/>
                </a:cubicBezTo>
                <a:cubicBezTo>
                  <a:pt x="1495" y="260"/>
                  <a:pt x="1495" y="260"/>
                  <a:pt x="1495" y="260"/>
                </a:cubicBezTo>
                <a:cubicBezTo>
                  <a:pt x="1509" y="227"/>
                  <a:pt x="1523" y="199"/>
                  <a:pt x="1543" y="170"/>
                </a:cubicBezTo>
                <a:cubicBezTo>
                  <a:pt x="1526" y="160"/>
                  <a:pt x="1526" y="160"/>
                  <a:pt x="1526" y="160"/>
                </a:cubicBezTo>
                <a:cubicBezTo>
                  <a:pt x="1521" y="167"/>
                  <a:pt x="1517" y="173"/>
                  <a:pt x="1512" y="181"/>
                </a:cubicBezTo>
                <a:cubicBezTo>
                  <a:pt x="1500" y="176"/>
                  <a:pt x="1477" y="167"/>
                  <a:pt x="1463" y="162"/>
                </a:cubicBezTo>
                <a:cubicBezTo>
                  <a:pt x="1429" y="151"/>
                  <a:pt x="1387" y="139"/>
                  <a:pt x="1330" y="139"/>
                </a:cubicBezTo>
                <a:cubicBezTo>
                  <a:pt x="1185" y="139"/>
                  <a:pt x="1080" y="243"/>
                  <a:pt x="1080" y="386"/>
                </a:cubicBezTo>
                <a:cubicBezTo>
                  <a:pt x="1080" y="533"/>
                  <a:pt x="1200" y="610"/>
                  <a:pt x="1319" y="610"/>
                </a:cubicBezTo>
                <a:cubicBezTo>
                  <a:pt x="1412" y="610"/>
                  <a:pt x="1486" y="560"/>
                  <a:pt x="1522" y="495"/>
                </a:cubicBezTo>
                <a:cubicBezTo>
                  <a:pt x="1509" y="482"/>
                  <a:pt x="1509" y="482"/>
                  <a:pt x="1509" y="482"/>
                </a:cubicBezTo>
                <a:cubicBezTo>
                  <a:pt x="1467" y="544"/>
                  <a:pt x="1412" y="571"/>
                  <a:pt x="1339" y="571"/>
                </a:cubicBezTo>
                <a:close/>
                <a:moveTo>
                  <a:pt x="1425" y="874"/>
                </a:moveTo>
                <a:cubicBezTo>
                  <a:pt x="1397" y="828"/>
                  <a:pt x="1397" y="828"/>
                  <a:pt x="1397" y="828"/>
                </a:cubicBezTo>
                <a:cubicBezTo>
                  <a:pt x="1414" y="809"/>
                  <a:pt x="1414" y="809"/>
                  <a:pt x="1414" y="809"/>
                </a:cubicBezTo>
                <a:cubicBezTo>
                  <a:pt x="1415" y="807"/>
                  <a:pt x="1416" y="807"/>
                  <a:pt x="1418" y="806"/>
                </a:cubicBezTo>
                <a:cubicBezTo>
                  <a:pt x="1429" y="804"/>
                  <a:pt x="1429" y="804"/>
                  <a:pt x="1429" y="804"/>
                </a:cubicBezTo>
                <a:cubicBezTo>
                  <a:pt x="1429" y="794"/>
                  <a:pt x="1429" y="794"/>
                  <a:pt x="1429" y="794"/>
                </a:cubicBezTo>
                <a:cubicBezTo>
                  <a:pt x="1408" y="794"/>
                  <a:pt x="1408" y="794"/>
                  <a:pt x="1408" y="794"/>
                </a:cubicBezTo>
                <a:cubicBezTo>
                  <a:pt x="1369" y="838"/>
                  <a:pt x="1369" y="838"/>
                  <a:pt x="1369" y="838"/>
                </a:cubicBezTo>
                <a:cubicBezTo>
                  <a:pt x="1369" y="750"/>
                  <a:pt x="1369" y="750"/>
                  <a:pt x="1369" y="750"/>
                </a:cubicBezTo>
                <a:cubicBezTo>
                  <a:pt x="1341" y="750"/>
                  <a:pt x="1341" y="750"/>
                  <a:pt x="1341" y="750"/>
                </a:cubicBezTo>
                <a:cubicBezTo>
                  <a:pt x="1339" y="760"/>
                  <a:pt x="1339" y="760"/>
                  <a:pt x="1339" y="760"/>
                </a:cubicBezTo>
                <a:cubicBezTo>
                  <a:pt x="1350" y="763"/>
                  <a:pt x="1350" y="763"/>
                  <a:pt x="1350" y="763"/>
                </a:cubicBezTo>
                <a:cubicBezTo>
                  <a:pt x="1352" y="764"/>
                  <a:pt x="1352" y="765"/>
                  <a:pt x="1352" y="767"/>
                </a:cubicBezTo>
                <a:cubicBezTo>
                  <a:pt x="1352" y="874"/>
                  <a:pt x="1352" y="874"/>
                  <a:pt x="1352" y="874"/>
                </a:cubicBezTo>
                <a:cubicBezTo>
                  <a:pt x="1352" y="877"/>
                  <a:pt x="1352" y="877"/>
                  <a:pt x="1350" y="878"/>
                </a:cubicBezTo>
                <a:cubicBezTo>
                  <a:pt x="1338" y="879"/>
                  <a:pt x="1338" y="879"/>
                  <a:pt x="1338" y="879"/>
                </a:cubicBezTo>
                <a:cubicBezTo>
                  <a:pt x="1338" y="889"/>
                  <a:pt x="1338" y="889"/>
                  <a:pt x="1338" y="889"/>
                </a:cubicBezTo>
                <a:cubicBezTo>
                  <a:pt x="1383" y="889"/>
                  <a:pt x="1383" y="889"/>
                  <a:pt x="1383" y="889"/>
                </a:cubicBezTo>
                <a:cubicBezTo>
                  <a:pt x="1383" y="879"/>
                  <a:pt x="1383" y="879"/>
                  <a:pt x="1383" y="879"/>
                </a:cubicBezTo>
                <a:cubicBezTo>
                  <a:pt x="1372" y="878"/>
                  <a:pt x="1372" y="878"/>
                  <a:pt x="1372" y="878"/>
                </a:cubicBezTo>
                <a:cubicBezTo>
                  <a:pt x="1369" y="877"/>
                  <a:pt x="1369" y="877"/>
                  <a:pt x="1369" y="874"/>
                </a:cubicBezTo>
                <a:cubicBezTo>
                  <a:pt x="1369" y="857"/>
                  <a:pt x="1369" y="857"/>
                  <a:pt x="1369" y="857"/>
                </a:cubicBezTo>
                <a:cubicBezTo>
                  <a:pt x="1385" y="839"/>
                  <a:pt x="1385" y="839"/>
                  <a:pt x="1385" y="839"/>
                </a:cubicBezTo>
                <a:cubicBezTo>
                  <a:pt x="1408" y="877"/>
                  <a:pt x="1408" y="877"/>
                  <a:pt x="1408" y="877"/>
                </a:cubicBezTo>
                <a:cubicBezTo>
                  <a:pt x="1396" y="879"/>
                  <a:pt x="1396" y="879"/>
                  <a:pt x="1396" y="879"/>
                </a:cubicBezTo>
                <a:cubicBezTo>
                  <a:pt x="1396" y="889"/>
                  <a:pt x="1396" y="889"/>
                  <a:pt x="1396" y="889"/>
                </a:cubicBezTo>
                <a:cubicBezTo>
                  <a:pt x="1440" y="889"/>
                  <a:pt x="1440" y="889"/>
                  <a:pt x="1440" y="889"/>
                </a:cubicBezTo>
                <a:cubicBezTo>
                  <a:pt x="1440" y="879"/>
                  <a:pt x="1440" y="879"/>
                  <a:pt x="1440" y="879"/>
                </a:cubicBezTo>
                <a:cubicBezTo>
                  <a:pt x="1430" y="877"/>
                  <a:pt x="1430" y="877"/>
                  <a:pt x="1430" y="877"/>
                </a:cubicBezTo>
                <a:cubicBezTo>
                  <a:pt x="1427" y="877"/>
                  <a:pt x="1426" y="876"/>
                  <a:pt x="1425" y="874"/>
                </a:cubicBezTo>
                <a:close/>
                <a:moveTo>
                  <a:pt x="945" y="877"/>
                </a:moveTo>
                <a:cubicBezTo>
                  <a:pt x="935" y="877"/>
                  <a:pt x="932" y="873"/>
                  <a:pt x="932" y="861"/>
                </a:cubicBezTo>
                <a:cubicBezTo>
                  <a:pt x="932" y="807"/>
                  <a:pt x="932" y="807"/>
                  <a:pt x="932" y="807"/>
                </a:cubicBezTo>
                <a:cubicBezTo>
                  <a:pt x="961" y="807"/>
                  <a:pt x="961" y="807"/>
                  <a:pt x="961" y="807"/>
                </a:cubicBezTo>
                <a:cubicBezTo>
                  <a:pt x="961" y="794"/>
                  <a:pt x="961" y="794"/>
                  <a:pt x="961" y="794"/>
                </a:cubicBezTo>
                <a:cubicBezTo>
                  <a:pt x="934" y="794"/>
                  <a:pt x="934" y="794"/>
                  <a:pt x="934" y="794"/>
                </a:cubicBezTo>
                <a:cubicBezTo>
                  <a:pt x="932" y="794"/>
                  <a:pt x="932" y="794"/>
                  <a:pt x="932" y="792"/>
                </a:cubicBezTo>
                <a:cubicBezTo>
                  <a:pt x="932" y="770"/>
                  <a:pt x="932" y="770"/>
                  <a:pt x="932" y="770"/>
                </a:cubicBezTo>
                <a:cubicBezTo>
                  <a:pt x="921" y="770"/>
                  <a:pt x="921" y="770"/>
                  <a:pt x="921" y="770"/>
                </a:cubicBezTo>
                <a:cubicBezTo>
                  <a:pt x="919" y="789"/>
                  <a:pt x="915" y="795"/>
                  <a:pt x="900" y="796"/>
                </a:cubicBezTo>
                <a:cubicBezTo>
                  <a:pt x="900" y="807"/>
                  <a:pt x="900" y="807"/>
                  <a:pt x="900" y="807"/>
                </a:cubicBezTo>
                <a:cubicBezTo>
                  <a:pt x="914" y="807"/>
                  <a:pt x="914" y="807"/>
                  <a:pt x="914" y="807"/>
                </a:cubicBezTo>
                <a:cubicBezTo>
                  <a:pt x="915" y="807"/>
                  <a:pt x="915" y="808"/>
                  <a:pt x="915" y="809"/>
                </a:cubicBezTo>
                <a:cubicBezTo>
                  <a:pt x="915" y="866"/>
                  <a:pt x="915" y="866"/>
                  <a:pt x="915" y="866"/>
                </a:cubicBezTo>
                <a:cubicBezTo>
                  <a:pt x="915" y="883"/>
                  <a:pt x="923" y="891"/>
                  <a:pt x="941" y="891"/>
                </a:cubicBezTo>
                <a:cubicBezTo>
                  <a:pt x="950" y="891"/>
                  <a:pt x="959" y="888"/>
                  <a:pt x="966" y="885"/>
                </a:cubicBezTo>
                <a:cubicBezTo>
                  <a:pt x="962" y="874"/>
                  <a:pt x="962" y="874"/>
                  <a:pt x="962" y="874"/>
                </a:cubicBezTo>
                <a:cubicBezTo>
                  <a:pt x="957" y="876"/>
                  <a:pt x="951" y="877"/>
                  <a:pt x="945" y="877"/>
                </a:cubicBezTo>
                <a:close/>
                <a:moveTo>
                  <a:pt x="1211" y="792"/>
                </a:moveTo>
                <a:cubicBezTo>
                  <a:pt x="1179" y="792"/>
                  <a:pt x="1164" y="812"/>
                  <a:pt x="1164" y="841"/>
                </a:cubicBezTo>
                <a:cubicBezTo>
                  <a:pt x="1164" y="870"/>
                  <a:pt x="1177" y="891"/>
                  <a:pt x="1209" y="891"/>
                </a:cubicBezTo>
                <a:cubicBezTo>
                  <a:pt x="1240" y="891"/>
                  <a:pt x="1254" y="871"/>
                  <a:pt x="1254" y="840"/>
                </a:cubicBezTo>
                <a:cubicBezTo>
                  <a:pt x="1254" y="813"/>
                  <a:pt x="1242" y="792"/>
                  <a:pt x="1211" y="792"/>
                </a:cubicBezTo>
                <a:close/>
                <a:moveTo>
                  <a:pt x="1209" y="878"/>
                </a:moveTo>
                <a:cubicBezTo>
                  <a:pt x="1191" y="878"/>
                  <a:pt x="1182" y="866"/>
                  <a:pt x="1182" y="841"/>
                </a:cubicBezTo>
                <a:cubicBezTo>
                  <a:pt x="1182" y="817"/>
                  <a:pt x="1192" y="806"/>
                  <a:pt x="1210" y="806"/>
                </a:cubicBezTo>
                <a:cubicBezTo>
                  <a:pt x="1228" y="806"/>
                  <a:pt x="1237" y="817"/>
                  <a:pt x="1237" y="841"/>
                </a:cubicBezTo>
                <a:cubicBezTo>
                  <a:pt x="1237" y="866"/>
                  <a:pt x="1227" y="878"/>
                  <a:pt x="1209" y="878"/>
                </a:cubicBezTo>
                <a:close/>
                <a:moveTo>
                  <a:pt x="883" y="874"/>
                </a:moveTo>
                <a:cubicBezTo>
                  <a:pt x="883" y="826"/>
                  <a:pt x="883" y="826"/>
                  <a:pt x="883" y="826"/>
                </a:cubicBezTo>
                <a:cubicBezTo>
                  <a:pt x="883" y="806"/>
                  <a:pt x="875" y="792"/>
                  <a:pt x="854" y="792"/>
                </a:cubicBezTo>
                <a:cubicBezTo>
                  <a:pt x="841" y="792"/>
                  <a:pt x="830" y="799"/>
                  <a:pt x="820" y="805"/>
                </a:cubicBezTo>
                <a:cubicBezTo>
                  <a:pt x="819" y="805"/>
                  <a:pt x="819" y="805"/>
                  <a:pt x="819" y="805"/>
                </a:cubicBezTo>
                <a:cubicBezTo>
                  <a:pt x="818" y="794"/>
                  <a:pt x="818" y="794"/>
                  <a:pt x="818" y="794"/>
                </a:cubicBezTo>
                <a:cubicBezTo>
                  <a:pt x="794" y="794"/>
                  <a:pt x="794" y="794"/>
                  <a:pt x="794" y="794"/>
                </a:cubicBezTo>
                <a:cubicBezTo>
                  <a:pt x="792" y="804"/>
                  <a:pt x="792" y="804"/>
                  <a:pt x="792" y="804"/>
                </a:cubicBezTo>
                <a:cubicBezTo>
                  <a:pt x="803" y="808"/>
                  <a:pt x="803" y="808"/>
                  <a:pt x="803" y="808"/>
                </a:cubicBezTo>
                <a:cubicBezTo>
                  <a:pt x="805" y="808"/>
                  <a:pt x="805" y="809"/>
                  <a:pt x="805" y="811"/>
                </a:cubicBezTo>
                <a:cubicBezTo>
                  <a:pt x="805" y="874"/>
                  <a:pt x="805" y="874"/>
                  <a:pt x="805" y="874"/>
                </a:cubicBezTo>
                <a:cubicBezTo>
                  <a:pt x="805" y="877"/>
                  <a:pt x="805" y="877"/>
                  <a:pt x="802" y="878"/>
                </a:cubicBezTo>
                <a:cubicBezTo>
                  <a:pt x="793" y="879"/>
                  <a:pt x="793" y="879"/>
                  <a:pt x="793" y="879"/>
                </a:cubicBezTo>
                <a:cubicBezTo>
                  <a:pt x="793" y="889"/>
                  <a:pt x="793" y="889"/>
                  <a:pt x="793" y="889"/>
                </a:cubicBezTo>
                <a:cubicBezTo>
                  <a:pt x="835" y="889"/>
                  <a:pt x="835" y="889"/>
                  <a:pt x="835" y="889"/>
                </a:cubicBezTo>
                <a:cubicBezTo>
                  <a:pt x="835" y="879"/>
                  <a:pt x="835" y="879"/>
                  <a:pt x="835" y="879"/>
                </a:cubicBezTo>
                <a:cubicBezTo>
                  <a:pt x="825" y="878"/>
                  <a:pt x="825" y="878"/>
                  <a:pt x="825" y="878"/>
                </a:cubicBezTo>
                <a:cubicBezTo>
                  <a:pt x="822" y="877"/>
                  <a:pt x="822" y="877"/>
                  <a:pt x="822" y="874"/>
                </a:cubicBezTo>
                <a:cubicBezTo>
                  <a:pt x="822" y="819"/>
                  <a:pt x="822" y="819"/>
                  <a:pt x="822" y="819"/>
                </a:cubicBezTo>
                <a:cubicBezTo>
                  <a:pt x="830" y="812"/>
                  <a:pt x="840" y="807"/>
                  <a:pt x="850" y="807"/>
                </a:cubicBezTo>
                <a:cubicBezTo>
                  <a:pt x="864" y="807"/>
                  <a:pt x="866" y="818"/>
                  <a:pt x="866" y="830"/>
                </a:cubicBezTo>
                <a:cubicBezTo>
                  <a:pt x="866" y="874"/>
                  <a:pt x="866" y="874"/>
                  <a:pt x="866" y="874"/>
                </a:cubicBezTo>
                <a:cubicBezTo>
                  <a:pt x="866" y="876"/>
                  <a:pt x="865" y="877"/>
                  <a:pt x="863" y="878"/>
                </a:cubicBezTo>
                <a:cubicBezTo>
                  <a:pt x="854" y="879"/>
                  <a:pt x="854" y="879"/>
                  <a:pt x="854" y="879"/>
                </a:cubicBezTo>
                <a:cubicBezTo>
                  <a:pt x="854" y="889"/>
                  <a:pt x="854" y="889"/>
                  <a:pt x="854" y="889"/>
                </a:cubicBezTo>
                <a:cubicBezTo>
                  <a:pt x="896" y="889"/>
                  <a:pt x="896" y="889"/>
                  <a:pt x="896" y="889"/>
                </a:cubicBezTo>
                <a:cubicBezTo>
                  <a:pt x="896" y="879"/>
                  <a:pt x="896" y="879"/>
                  <a:pt x="896" y="879"/>
                </a:cubicBezTo>
                <a:cubicBezTo>
                  <a:pt x="886" y="878"/>
                  <a:pt x="886" y="878"/>
                  <a:pt x="886" y="878"/>
                </a:cubicBezTo>
                <a:cubicBezTo>
                  <a:pt x="883" y="877"/>
                  <a:pt x="883" y="877"/>
                  <a:pt x="883" y="874"/>
                </a:cubicBezTo>
                <a:close/>
                <a:moveTo>
                  <a:pt x="1121" y="804"/>
                </a:moveTo>
                <a:cubicBezTo>
                  <a:pt x="1133" y="806"/>
                  <a:pt x="1133" y="806"/>
                  <a:pt x="1133" y="806"/>
                </a:cubicBezTo>
                <a:cubicBezTo>
                  <a:pt x="1113" y="872"/>
                  <a:pt x="1113" y="872"/>
                  <a:pt x="1113" y="872"/>
                </a:cubicBezTo>
                <a:cubicBezTo>
                  <a:pt x="1095" y="797"/>
                  <a:pt x="1095" y="797"/>
                  <a:pt x="1095" y="797"/>
                </a:cubicBezTo>
                <a:cubicBezTo>
                  <a:pt x="1076" y="797"/>
                  <a:pt x="1076" y="797"/>
                  <a:pt x="1076" y="797"/>
                </a:cubicBezTo>
                <a:cubicBezTo>
                  <a:pt x="1055" y="872"/>
                  <a:pt x="1055" y="872"/>
                  <a:pt x="1055" y="872"/>
                </a:cubicBezTo>
                <a:cubicBezTo>
                  <a:pt x="1034" y="806"/>
                  <a:pt x="1034" y="806"/>
                  <a:pt x="1034" y="806"/>
                </a:cubicBezTo>
                <a:cubicBezTo>
                  <a:pt x="1046" y="804"/>
                  <a:pt x="1046" y="804"/>
                  <a:pt x="1046" y="804"/>
                </a:cubicBezTo>
                <a:cubicBezTo>
                  <a:pt x="1046" y="794"/>
                  <a:pt x="1046" y="794"/>
                  <a:pt x="1046" y="794"/>
                </a:cubicBezTo>
                <a:cubicBezTo>
                  <a:pt x="1009" y="794"/>
                  <a:pt x="1009" y="794"/>
                  <a:pt x="1009" y="794"/>
                </a:cubicBezTo>
                <a:cubicBezTo>
                  <a:pt x="1007" y="804"/>
                  <a:pt x="1007" y="804"/>
                  <a:pt x="1007" y="804"/>
                </a:cubicBezTo>
                <a:cubicBezTo>
                  <a:pt x="1014" y="806"/>
                  <a:pt x="1014" y="806"/>
                  <a:pt x="1014" y="806"/>
                </a:cubicBezTo>
                <a:cubicBezTo>
                  <a:pt x="1017" y="807"/>
                  <a:pt x="1018" y="807"/>
                  <a:pt x="1018" y="809"/>
                </a:cubicBezTo>
                <a:cubicBezTo>
                  <a:pt x="1044" y="889"/>
                  <a:pt x="1044" y="889"/>
                  <a:pt x="1044" y="889"/>
                </a:cubicBezTo>
                <a:cubicBezTo>
                  <a:pt x="1065" y="889"/>
                  <a:pt x="1065" y="889"/>
                  <a:pt x="1065" y="889"/>
                </a:cubicBezTo>
                <a:cubicBezTo>
                  <a:pt x="1085" y="816"/>
                  <a:pt x="1085" y="816"/>
                  <a:pt x="1085" y="816"/>
                </a:cubicBezTo>
                <a:cubicBezTo>
                  <a:pt x="1102" y="889"/>
                  <a:pt x="1102" y="889"/>
                  <a:pt x="1102" y="889"/>
                </a:cubicBezTo>
                <a:cubicBezTo>
                  <a:pt x="1122" y="889"/>
                  <a:pt x="1122" y="889"/>
                  <a:pt x="1122" y="889"/>
                </a:cubicBezTo>
                <a:cubicBezTo>
                  <a:pt x="1147" y="809"/>
                  <a:pt x="1147" y="809"/>
                  <a:pt x="1147" y="809"/>
                </a:cubicBezTo>
                <a:cubicBezTo>
                  <a:pt x="1148" y="807"/>
                  <a:pt x="1148" y="806"/>
                  <a:pt x="1151" y="806"/>
                </a:cubicBezTo>
                <a:cubicBezTo>
                  <a:pt x="1158" y="804"/>
                  <a:pt x="1158" y="804"/>
                  <a:pt x="1158" y="804"/>
                </a:cubicBezTo>
                <a:cubicBezTo>
                  <a:pt x="1158" y="794"/>
                  <a:pt x="1158" y="794"/>
                  <a:pt x="1158" y="794"/>
                </a:cubicBezTo>
                <a:cubicBezTo>
                  <a:pt x="1123" y="794"/>
                  <a:pt x="1123" y="794"/>
                  <a:pt x="1123" y="794"/>
                </a:cubicBezTo>
                <a:lnTo>
                  <a:pt x="1121" y="8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0672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7998" y="738000"/>
            <a:ext cx="7095441" cy="571500"/>
          </a:xfrm>
        </p:spPr>
        <p:txBody>
          <a:bodyPr/>
          <a:lstStyle>
            <a:lvl1pPr>
              <a:defRPr sz="1300" i="1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325882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8" y="1881189"/>
            <a:ext cx="3484800" cy="43231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81188"/>
            <a:ext cx="3484800" cy="4323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7998" y="738000"/>
            <a:ext cx="7095441" cy="571500"/>
          </a:xfrm>
        </p:spPr>
        <p:txBody>
          <a:bodyPr/>
          <a:lstStyle>
            <a:lvl1pPr>
              <a:defRPr sz="1300" i="1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436686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2381" userDrawn="1">
          <p15:clr>
            <a:srgbClr val="FBAE40"/>
          </p15:clr>
        </p15:guide>
        <p15:guide id="2" pos="50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8" y="4100399"/>
            <a:ext cx="3484800" cy="21039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4100399"/>
            <a:ext cx="3484800" cy="21039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1B39-5312-4BA2-9D77-E49168D4D69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7998" y="738000"/>
            <a:ext cx="7095441" cy="571500"/>
          </a:xfrm>
        </p:spPr>
        <p:txBody>
          <a:bodyPr/>
          <a:lstStyle>
            <a:lvl1pPr>
              <a:defRPr sz="1300" i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87998" y="1881188"/>
            <a:ext cx="3484800" cy="18936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572000" y="1881188"/>
            <a:ext cx="3484800" cy="18936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8398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2381">
          <p15:clr>
            <a:srgbClr val="FBAE40"/>
          </p15:clr>
        </p15:guide>
        <p15:guide id="2" pos="50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 noChangeAspect="1" noEditPoints="1"/>
          </p:cNvSpPr>
          <p:nvPr userDrawn="1"/>
        </p:nvSpPr>
        <p:spPr bwMode="auto">
          <a:xfrm>
            <a:off x="8116225" y="288000"/>
            <a:ext cx="745200" cy="430109"/>
          </a:xfrm>
          <a:custGeom>
            <a:avLst/>
            <a:gdLst>
              <a:gd name="T0" fmla="*/ 488 w 1543"/>
              <a:gd name="T1" fmla="*/ 792 h 891"/>
              <a:gd name="T2" fmla="*/ 472 w 1543"/>
              <a:gd name="T3" fmla="*/ 866 h 891"/>
              <a:gd name="T4" fmla="*/ 651 w 1543"/>
              <a:gd name="T5" fmla="*/ 792 h 891"/>
              <a:gd name="T6" fmla="*/ 535 w 1543"/>
              <a:gd name="T7" fmla="*/ 804 h 891"/>
              <a:gd name="T8" fmla="*/ 578 w 1543"/>
              <a:gd name="T9" fmla="*/ 889 h 891"/>
              <a:gd name="T10" fmla="*/ 605 w 1543"/>
              <a:gd name="T11" fmla="*/ 874 h 891"/>
              <a:gd name="T12" fmla="*/ 622 w 1543"/>
              <a:gd name="T13" fmla="*/ 874 h 891"/>
              <a:gd name="T14" fmla="*/ 649 w 1543"/>
              <a:gd name="T15" fmla="*/ 879 h 891"/>
              <a:gd name="T16" fmla="*/ 560 w 1543"/>
              <a:gd name="T17" fmla="*/ 528 h 891"/>
              <a:gd name="T18" fmla="*/ 1027 w 1543"/>
              <a:gd name="T19" fmla="*/ 180 h 891"/>
              <a:gd name="T20" fmla="*/ 438 w 1543"/>
              <a:gd name="T21" fmla="*/ 183 h 891"/>
              <a:gd name="T22" fmla="*/ 441 w 1543"/>
              <a:gd name="T23" fmla="*/ 495 h 891"/>
              <a:gd name="T24" fmla="*/ 414 w 1543"/>
              <a:gd name="T25" fmla="*/ 260 h 891"/>
              <a:gd name="T26" fmla="*/ 687 w 1543"/>
              <a:gd name="T27" fmla="*/ 573 h 891"/>
              <a:gd name="T28" fmla="*/ 200 w 1543"/>
              <a:gd name="T29" fmla="*/ 806 h 891"/>
              <a:gd name="T30" fmla="*/ 215 w 1543"/>
              <a:gd name="T31" fmla="*/ 889 h 891"/>
              <a:gd name="T32" fmla="*/ 238 w 1543"/>
              <a:gd name="T33" fmla="*/ 804 h 891"/>
              <a:gd name="T34" fmla="*/ 68 w 1543"/>
              <a:gd name="T35" fmla="*/ 794 h 891"/>
              <a:gd name="T36" fmla="*/ 67 w 1543"/>
              <a:gd name="T37" fmla="*/ 889 h 891"/>
              <a:gd name="T38" fmla="*/ 140 w 1543"/>
              <a:gd name="T39" fmla="*/ 830 h 891"/>
              <a:gd name="T40" fmla="*/ 160 w 1543"/>
              <a:gd name="T41" fmla="*/ 878 h 891"/>
              <a:gd name="T42" fmla="*/ 431 w 1543"/>
              <a:gd name="T43" fmla="*/ 821 h 891"/>
              <a:gd name="T44" fmla="*/ 410 w 1543"/>
              <a:gd name="T45" fmla="*/ 879 h 891"/>
              <a:gd name="T46" fmla="*/ 446 w 1543"/>
              <a:gd name="T47" fmla="*/ 862 h 891"/>
              <a:gd name="T48" fmla="*/ 328 w 1543"/>
              <a:gd name="T49" fmla="*/ 877 h 891"/>
              <a:gd name="T50" fmla="*/ 345 w 1543"/>
              <a:gd name="T51" fmla="*/ 833 h 891"/>
              <a:gd name="T52" fmla="*/ 0 w 1543"/>
              <a:gd name="T53" fmla="*/ 879 h 891"/>
              <a:gd name="T54" fmla="*/ 36 w 1543"/>
              <a:gd name="T55" fmla="*/ 767 h 891"/>
              <a:gd name="T56" fmla="*/ 1488 w 1543"/>
              <a:gd name="T57" fmla="*/ 805 h 891"/>
              <a:gd name="T58" fmla="*/ 1453 w 1543"/>
              <a:gd name="T59" fmla="*/ 821 h 891"/>
              <a:gd name="T60" fmla="*/ 1451 w 1543"/>
              <a:gd name="T61" fmla="*/ 860 h 891"/>
              <a:gd name="T62" fmla="*/ 1290 w 1543"/>
              <a:gd name="T63" fmla="*/ 794 h 891"/>
              <a:gd name="T64" fmla="*/ 1265 w 1543"/>
              <a:gd name="T65" fmla="*/ 879 h 891"/>
              <a:gd name="T66" fmla="*/ 1316 w 1543"/>
              <a:gd name="T67" fmla="*/ 807 h 891"/>
              <a:gd name="T68" fmla="*/ 742 w 1543"/>
              <a:gd name="T69" fmla="*/ 792 h 891"/>
              <a:gd name="T70" fmla="*/ 779 w 1543"/>
              <a:gd name="T71" fmla="*/ 846 h 891"/>
              <a:gd name="T72" fmla="*/ 1339 w 1543"/>
              <a:gd name="T73" fmla="*/ 571 h 891"/>
              <a:gd name="T74" fmla="*/ 1526 w 1543"/>
              <a:gd name="T75" fmla="*/ 160 h 891"/>
              <a:gd name="T76" fmla="*/ 1509 w 1543"/>
              <a:gd name="T77" fmla="*/ 482 h 891"/>
              <a:gd name="T78" fmla="*/ 1429 w 1543"/>
              <a:gd name="T79" fmla="*/ 794 h 891"/>
              <a:gd name="T80" fmla="*/ 1352 w 1543"/>
              <a:gd name="T81" fmla="*/ 767 h 891"/>
              <a:gd name="T82" fmla="*/ 1372 w 1543"/>
              <a:gd name="T83" fmla="*/ 878 h 891"/>
              <a:gd name="T84" fmla="*/ 1440 w 1543"/>
              <a:gd name="T85" fmla="*/ 889 h 891"/>
              <a:gd name="T86" fmla="*/ 961 w 1543"/>
              <a:gd name="T87" fmla="*/ 807 h 891"/>
              <a:gd name="T88" fmla="*/ 900 w 1543"/>
              <a:gd name="T89" fmla="*/ 807 h 891"/>
              <a:gd name="T90" fmla="*/ 945 w 1543"/>
              <a:gd name="T91" fmla="*/ 877 h 891"/>
              <a:gd name="T92" fmla="*/ 1182 w 1543"/>
              <a:gd name="T93" fmla="*/ 841 h 891"/>
              <a:gd name="T94" fmla="*/ 820 w 1543"/>
              <a:gd name="T95" fmla="*/ 805 h 891"/>
              <a:gd name="T96" fmla="*/ 805 w 1543"/>
              <a:gd name="T97" fmla="*/ 874 h 891"/>
              <a:gd name="T98" fmla="*/ 822 w 1543"/>
              <a:gd name="T99" fmla="*/ 874 h 891"/>
              <a:gd name="T100" fmla="*/ 854 w 1543"/>
              <a:gd name="T101" fmla="*/ 889 h 891"/>
              <a:gd name="T102" fmla="*/ 1113 w 1543"/>
              <a:gd name="T103" fmla="*/ 872 h 891"/>
              <a:gd name="T104" fmla="*/ 1009 w 1543"/>
              <a:gd name="T105" fmla="*/ 794 h 891"/>
              <a:gd name="T106" fmla="*/ 1102 w 1543"/>
              <a:gd name="T107" fmla="*/ 889 h 891"/>
              <a:gd name="T108" fmla="*/ 1121 w 1543"/>
              <a:gd name="T109" fmla="*/ 80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543" h="891">
                <a:moveTo>
                  <a:pt x="502" y="877"/>
                </a:moveTo>
                <a:cubicBezTo>
                  <a:pt x="491" y="877"/>
                  <a:pt x="488" y="873"/>
                  <a:pt x="488" y="861"/>
                </a:cubicBezTo>
                <a:cubicBezTo>
                  <a:pt x="488" y="807"/>
                  <a:pt x="488" y="807"/>
                  <a:pt x="488" y="807"/>
                </a:cubicBezTo>
                <a:cubicBezTo>
                  <a:pt x="517" y="807"/>
                  <a:pt x="517" y="807"/>
                  <a:pt x="517" y="807"/>
                </a:cubicBezTo>
                <a:cubicBezTo>
                  <a:pt x="517" y="794"/>
                  <a:pt x="517" y="794"/>
                  <a:pt x="517" y="794"/>
                </a:cubicBezTo>
                <a:cubicBezTo>
                  <a:pt x="490" y="794"/>
                  <a:pt x="490" y="794"/>
                  <a:pt x="490" y="794"/>
                </a:cubicBezTo>
                <a:cubicBezTo>
                  <a:pt x="488" y="794"/>
                  <a:pt x="488" y="794"/>
                  <a:pt x="488" y="792"/>
                </a:cubicBezTo>
                <a:cubicBezTo>
                  <a:pt x="488" y="770"/>
                  <a:pt x="488" y="770"/>
                  <a:pt x="488" y="770"/>
                </a:cubicBezTo>
                <a:cubicBezTo>
                  <a:pt x="478" y="770"/>
                  <a:pt x="478" y="770"/>
                  <a:pt x="478" y="770"/>
                </a:cubicBezTo>
                <a:cubicBezTo>
                  <a:pt x="475" y="789"/>
                  <a:pt x="471" y="795"/>
                  <a:pt x="457" y="796"/>
                </a:cubicBezTo>
                <a:cubicBezTo>
                  <a:pt x="457" y="807"/>
                  <a:pt x="457" y="807"/>
                  <a:pt x="457" y="807"/>
                </a:cubicBezTo>
                <a:cubicBezTo>
                  <a:pt x="470" y="807"/>
                  <a:pt x="470" y="807"/>
                  <a:pt x="470" y="807"/>
                </a:cubicBezTo>
                <a:cubicBezTo>
                  <a:pt x="472" y="807"/>
                  <a:pt x="472" y="808"/>
                  <a:pt x="472" y="809"/>
                </a:cubicBezTo>
                <a:cubicBezTo>
                  <a:pt x="472" y="866"/>
                  <a:pt x="472" y="866"/>
                  <a:pt x="472" y="866"/>
                </a:cubicBezTo>
                <a:cubicBezTo>
                  <a:pt x="472" y="883"/>
                  <a:pt x="480" y="891"/>
                  <a:pt x="497" y="891"/>
                </a:cubicBezTo>
                <a:cubicBezTo>
                  <a:pt x="507" y="891"/>
                  <a:pt x="515" y="888"/>
                  <a:pt x="523" y="885"/>
                </a:cubicBezTo>
                <a:cubicBezTo>
                  <a:pt x="519" y="874"/>
                  <a:pt x="519" y="874"/>
                  <a:pt x="519" y="874"/>
                </a:cubicBezTo>
                <a:cubicBezTo>
                  <a:pt x="514" y="876"/>
                  <a:pt x="507" y="877"/>
                  <a:pt x="502" y="877"/>
                </a:cubicBezTo>
                <a:close/>
                <a:moveTo>
                  <a:pt x="678" y="874"/>
                </a:moveTo>
                <a:cubicBezTo>
                  <a:pt x="678" y="827"/>
                  <a:pt x="678" y="827"/>
                  <a:pt x="678" y="827"/>
                </a:cubicBezTo>
                <a:cubicBezTo>
                  <a:pt x="678" y="805"/>
                  <a:pt x="672" y="792"/>
                  <a:pt x="651" y="792"/>
                </a:cubicBezTo>
                <a:cubicBezTo>
                  <a:pt x="637" y="792"/>
                  <a:pt x="626" y="798"/>
                  <a:pt x="618" y="804"/>
                </a:cubicBezTo>
                <a:cubicBezTo>
                  <a:pt x="614" y="796"/>
                  <a:pt x="604" y="792"/>
                  <a:pt x="596" y="792"/>
                </a:cubicBezTo>
                <a:cubicBezTo>
                  <a:pt x="582" y="792"/>
                  <a:pt x="573" y="798"/>
                  <a:pt x="563" y="805"/>
                </a:cubicBezTo>
                <a:cubicBezTo>
                  <a:pt x="562" y="805"/>
                  <a:pt x="562" y="805"/>
                  <a:pt x="562" y="805"/>
                </a:cubicBezTo>
                <a:cubicBezTo>
                  <a:pt x="561" y="794"/>
                  <a:pt x="561" y="794"/>
                  <a:pt x="561" y="794"/>
                </a:cubicBezTo>
                <a:cubicBezTo>
                  <a:pt x="537" y="794"/>
                  <a:pt x="537" y="794"/>
                  <a:pt x="537" y="794"/>
                </a:cubicBezTo>
                <a:cubicBezTo>
                  <a:pt x="535" y="804"/>
                  <a:pt x="535" y="804"/>
                  <a:pt x="535" y="804"/>
                </a:cubicBezTo>
                <a:cubicBezTo>
                  <a:pt x="546" y="808"/>
                  <a:pt x="546" y="808"/>
                  <a:pt x="546" y="808"/>
                </a:cubicBezTo>
                <a:cubicBezTo>
                  <a:pt x="548" y="808"/>
                  <a:pt x="548" y="809"/>
                  <a:pt x="548" y="811"/>
                </a:cubicBezTo>
                <a:cubicBezTo>
                  <a:pt x="548" y="874"/>
                  <a:pt x="548" y="874"/>
                  <a:pt x="548" y="874"/>
                </a:cubicBezTo>
                <a:cubicBezTo>
                  <a:pt x="548" y="877"/>
                  <a:pt x="548" y="877"/>
                  <a:pt x="545" y="878"/>
                </a:cubicBezTo>
                <a:cubicBezTo>
                  <a:pt x="536" y="879"/>
                  <a:pt x="536" y="879"/>
                  <a:pt x="536" y="879"/>
                </a:cubicBezTo>
                <a:cubicBezTo>
                  <a:pt x="536" y="889"/>
                  <a:pt x="536" y="889"/>
                  <a:pt x="536" y="889"/>
                </a:cubicBezTo>
                <a:cubicBezTo>
                  <a:pt x="578" y="889"/>
                  <a:pt x="578" y="889"/>
                  <a:pt x="578" y="889"/>
                </a:cubicBezTo>
                <a:cubicBezTo>
                  <a:pt x="578" y="879"/>
                  <a:pt x="578" y="879"/>
                  <a:pt x="578" y="879"/>
                </a:cubicBezTo>
                <a:cubicBezTo>
                  <a:pt x="568" y="878"/>
                  <a:pt x="568" y="878"/>
                  <a:pt x="568" y="878"/>
                </a:cubicBezTo>
                <a:cubicBezTo>
                  <a:pt x="565" y="877"/>
                  <a:pt x="565" y="877"/>
                  <a:pt x="565" y="874"/>
                </a:cubicBezTo>
                <a:cubicBezTo>
                  <a:pt x="565" y="818"/>
                  <a:pt x="565" y="818"/>
                  <a:pt x="565" y="818"/>
                </a:cubicBezTo>
                <a:cubicBezTo>
                  <a:pt x="572" y="813"/>
                  <a:pt x="582" y="807"/>
                  <a:pt x="591" y="807"/>
                </a:cubicBezTo>
                <a:cubicBezTo>
                  <a:pt x="604" y="807"/>
                  <a:pt x="605" y="819"/>
                  <a:pt x="605" y="829"/>
                </a:cubicBezTo>
                <a:cubicBezTo>
                  <a:pt x="605" y="874"/>
                  <a:pt x="605" y="874"/>
                  <a:pt x="605" y="874"/>
                </a:cubicBezTo>
                <a:cubicBezTo>
                  <a:pt x="605" y="876"/>
                  <a:pt x="604" y="877"/>
                  <a:pt x="602" y="878"/>
                </a:cubicBezTo>
                <a:cubicBezTo>
                  <a:pt x="593" y="879"/>
                  <a:pt x="593" y="879"/>
                  <a:pt x="593" y="879"/>
                </a:cubicBezTo>
                <a:cubicBezTo>
                  <a:pt x="593" y="889"/>
                  <a:pt x="593" y="889"/>
                  <a:pt x="593" y="889"/>
                </a:cubicBezTo>
                <a:cubicBezTo>
                  <a:pt x="634" y="889"/>
                  <a:pt x="634" y="889"/>
                  <a:pt x="634" y="889"/>
                </a:cubicBezTo>
                <a:cubicBezTo>
                  <a:pt x="634" y="879"/>
                  <a:pt x="634" y="879"/>
                  <a:pt x="634" y="879"/>
                </a:cubicBezTo>
                <a:cubicBezTo>
                  <a:pt x="625" y="878"/>
                  <a:pt x="625" y="878"/>
                  <a:pt x="625" y="878"/>
                </a:cubicBezTo>
                <a:cubicBezTo>
                  <a:pt x="622" y="877"/>
                  <a:pt x="622" y="877"/>
                  <a:pt x="622" y="874"/>
                </a:cubicBezTo>
                <a:cubicBezTo>
                  <a:pt x="622" y="827"/>
                  <a:pt x="622" y="827"/>
                  <a:pt x="622" y="827"/>
                </a:cubicBezTo>
                <a:cubicBezTo>
                  <a:pt x="622" y="823"/>
                  <a:pt x="622" y="819"/>
                  <a:pt x="621" y="816"/>
                </a:cubicBezTo>
                <a:cubicBezTo>
                  <a:pt x="627" y="812"/>
                  <a:pt x="636" y="807"/>
                  <a:pt x="646" y="807"/>
                </a:cubicBezTo>
                <a:cubicBezTo>
                  <a:pt x="659" y="807"/>
                  <a:pt x="661" y="818"/>
                  <a:pt x="661" y="830"/>
                </a:cubicBezTo>
                <a:cubicBezTo>
                  <a:pt x="661" y="874"/>
                  <a:pt x="661" y="874"/>
                  <a:pt x="661" y="874"/>
                </a:cubicBezTo>
                <a:cubicBezTo>
                  <a:pt x="661" y="876"/>
                  <a:pt x="660" y="877"/>
                  <a:pt x="658" y="878"/>
                </a:cubicBezTo>
                <a:cubicBezTo>
                  <a:pt x="649" y="879"/>
                  <a:pt x="649" y="879"/>
                  <a:pt x="649" y="879"/>
                </a:cubicBezTo>
                <a:cubicBezTo>
                  <a:pt x="649" y="889"/>
                  <a:pt x="649" y="889"/>
                  <a:pt x="649" y="889"/>
                </a:cubicBezTo>
                <a:cubicBezTo>
                  <a:pt x="691" y="889"/>
                  <a:pt x="691" y="889"/>
                  <a:pt x="691" y="889"/>
                </a:cubicBezTo>
                <a:cubicBezTo>
                  <a:pt x="691" y="879"/>
                  <a:pt x="691" y="879"/>
                  <a:pt x="691" y="879"/>
                </a:cubicBezTo>
                <a:cubicBezTo>
                  <a:pt x="681" y="878"/>
                  <a:pt x="681" y="878"/>
                  <a:pt x="681" y="878"/>
                </a:cubicBezTo>
                <a:cubicBezTo>
                  <a:pt x="678" y="877"/>
                  <a:pt x="678" y="877"/>
                  <a:pt x="678" y="874"/>
                </a:cubicBezTo>
                <a:close/>
                <a:moveTo>
                  <a:pt x="560" y="207"/>
                </a:moveTo>
                <a:cubicBezTo>
                  <a:pt x="560" y="528"/>
                  <a:pt x="560" y="528"/>
                  <a:pt x="560" y="528"/>
                </a:cubicBezTo>
                <a:cubicBezTo>
                  <a:pt x="560" y="588"/>
                  <a:pt x="533" y="596"/>
                  <a:pt x="533" y="596"/>
                </a:cubicBezTo>
                <a:cubicBezTo>
                  <a:pt x="533" y="602"/>
                  <a:pt x="533" y="602"/>
                  <a:pt x="533" y="602"/>
                </a:cubicBezTo>
                <a:cubicBezTo>
                  <a:pt x="707" y="602"/>
                  <a:pt x="707" y="602"/>
                  <a:pt x="707" y="602"/>
                </a:cubicBezTo>
                <a:cubicBezTo>
                  <a:pt x="769" y="602"/>
                  <a:pt x="821" y="591"/>
                  <a:pt x="865" y="572"/>
                </a:cubicBezTo>
                <a:cubicBezTo>
                  <a:pt x="976" y="523"/>
                  <a:pt x="1049" y="422"/>
                  <a:pt x="1049" y="300"/>
                </a:cubicBezTo>
                <a:cubicBezTo>
                  <a:pt x="1049" y="257"/>
                  <a:pt x="1041" y="216"/>
                  <a:pt x="1027" y="180"/>
                </a:cubicBezTo>
                <a:cubicBezTo>
                  <a:pt x="1027" y="180"/>
                  <a:pt x="1027" y="180"/>
                  <a:pt x="1027" y="180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27" y="179"/>
                  <a:pt x="1027" y="179"/>
                  <a:pt x="1027" y="179"/>
                </a:cubicBezTo>
                <a:cubicBezTo>
                  <a:pt x="1012" y="143"/>
                  <a:pt x="990" y="111"/>
                  <a:pt x="963" y="84"/>
                </a:cubicBezTo>
                <a:cubicBezTo>
                  <a:pt x="907" y="31"/>
                  <a:pt x="826" y="0"/>
                  <a:pt x="726" y="0"/>
                </a:cubicBezTo>
                <a:cubicBezTo>
                  <a:pt x="647" y="0"/>
                  <a:pt x="519" y="41"/>
                  <a:pt x="432" y="181"/>
                </a:cubicBezTo>
                <a:cubicBezTo>
                  <a:pt x="434" y="182"/>
                  <a:pt x="436" y="182"/>
                  <a:pt x="437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8" y="183"/>
                  <a:pt x="438" y="183"/>
                  <a:pt x="438" y="183"/>
                </a:cubicBezTo>
                <a:cubicBezTo>
                  <a:pt x="437" y="183"/>
                  <a:pt x="437" y="183"/>
                  <a:pt x="437" y="183"/>
                </a:cubicBezTo>
                <a:cubicBezTo>
                  <a:pt x="428" y="179"/>
                  <a:pt x="399" y="168"/>
                  <a:pt x="383" y="162"/>
                </a:cubicBezTo>
                <a:cubicBezTo>
                  <a:pt x="349" y="151"/>
                  <a:pt x="307" y="139"/>
                  <a:pt x="250" y="139"/>
                </a:cubicBezTo>
                <a:cubicBezTo>
                  <a:pt x="105" y="139"/>
                  <a:pt x="0" y="243"/>
                  <a:pt x="0" y="386"/>
                </a:cubicBezTo>
                <a:cubicBezTo>
                  <a:pt x="0" y="533"/>
                  <a:pt x="120" y="610"/>
                  <a:pt x="239" y="610"/>
                </a:cubicBezTo>
                <a:cubicBezTo>
                  <a:pt x="332" y="610"/>
                  <a:pt x="405" y="560"/>
                  <a:pt x="441" y="495"/>
                </a:cubicBezTo>
                <a:cubicBezTo>
                  <a:pt x="428" y="482"/>
                  <a:pt x="428" y="482"/>
                  <a:pt x="428" y="482"/>
                </a:cubicBezTo>
                <a:cubicBezTo>
                  <a:pt x="386" y="544"/>
                  <a:pt x="331" y="571"/>
                  <a:pt x="259" y="571"/>
                </a:cubicBezTo>
                <a:cubicBezTo>
                  <a:pt x="154" y="571"/>
                  <a:pt x="84" y="486"/>
                  <a:pt x="84" y="359"/>
                </a:cubicBezTo>
                <a:cubicBezTo>
                  <a:pt x="84" y="244"/>
                  <a:pt x="157" y="165"/>
                  <a:pt x="262" y="165"/>
                </a:cubicBezTo>
                <a:cubicBezTo>
                  <a:pt x="327" y="165"/>
                  <a:pt x="381" y="199"/>
                  <a:pt x="410" y="261"/>
                </a:cubicBezTo>
                <a:cubicBezTo>
                  <a:pt x="414" y="261"/>
                  <a:pt x="414" y="261"/>
                  <a:pt x="414" y="261"/>
                </a:cubicBezTo>
                <a:cubicBezTo>
                  <a:pt x="414" y="260"/>
                  <a:pt x="414" y="260"/>
                  <a:pt x="414" y="260"/>
                </a:cubicBezTo>
                <a:cubicBezTo>
                  <a:pt x="481" y="96"/>
                  <a:pt x="615" y="29"/>
                  <a:pt x="718" y="29"/>
                </a:cubicBezTo>
                <a:cubicBezTo>
                  <a:pt x="807" y="29"/>
                  <a:pt x="882" y="73"/>
                  <a:pt x="926" y="144"/>
                </a:cubicBezTo>
                <a:cubicBezTo>
                  <a:pt x="939" y="166"/>
                  <a:pt x="950" y="190"/>
                  <a:pt x="957" y="216"/>
                </a:cubicBezTo>
                <a:cubicBezTo>
                  <a:pt x="964" y="242"/>
                  <a:pt x="968" y="271"/>
                  <a:pt x="968" y="300"/>
                </a:cubicBezTo>
                <a:cubicBezTo>
                  <a:pt x="968" y="409"/>
                  <a:pt x="911" y="497"/>
                  <a:pt x="838" y="542"/>
                </a:cubicBezTo>
                <a:cubicBezTo>
                  <a:pt x="802" y="563"/>
                  <a:pt x="756" y="573"/>
                  <a:pt x="708" y="573"/>
                </a:cubicBezTo>
                <a:cubicBezTo>
                  <a:pt x="687" y="573"/>
                  <a:pt x="687" y="573"/>
                  <a:pt x="687" y="573"/>
                </a:cubicBezTo>
                <a:cubicBezTo>
                  <a:pt x="650" y="573"/>
                  <a:pt x="633" y="566"/>
                  <a:pt x="633" y="498"/>
                </a:cubicBezTo>
                <a:cubicBezTo>
                  <a:pt x="633" y="182"/>
                  <a:pt x="633" y="182"/>
                  <a:pt x="633" y="182"/>
                </a:cubicBezTo>
                <a:lnTo>
                  <a:pt x="560" y="207"/>
                </a:lnTo>
                <a:close/>
                <a:moveTo>
                  <a:pt x="238" y="804"/>
                </a:moveTo>
                <a:cubicBezTo>
                  <a:pt x="250" y="806"/>
                  <a:pt x="250" y="806"/>
                  <a:pt x="250" y="806"/>
                </a:cubicBezTo>
                <a:cubicBezTo>
                  <a:pt x="225" y="874"/>
                  <a:pt x="225" y="874"/>
                  <a:pt x="225" y="874"/>
                </a:cubicBezTo>
                <a:cubicBezTo>
                  <a:pt x="200" y="806"/>
                  <a:pt x="200" y="806"/>
                  <a:pt x="200" y="806"/>
                </a:cubicBezTo>
                <a:cubicBezTo>
                  <a:pt x="213" y="804"/>
                  <a:pt x="213" y="804"/>
                  <a:pt x="213" y="804"/>
                </a:cubicBezTo>
                <a:cubicBezTo>
                  <a:pt x="213" y="794"/>
                  <a:pt x="213" y="794"/>
                  <a:pt x="213" y="794"/>
                </a:cubicBezTo>
                <a:cubicBezTo>
                  <a:pt x="174" y="794"/>
                  <a:pt x="174" y="794"/>
                  <a:pt x="174" y="794"/>
                </a:cubicBezTo>
                <a:cubicBezTo>
                  <a:pt x="172" y="804"/>
                  <a:pt x="172" y="804"/>
                  <a:pt x="172" y="804"/>
                </a:cubicBezTo>
                <a:cubicBezTo>
                  <a:pt x="180" y="806"/>
                  <a:pt x="180" y="806"/>
                  <a:pt x="180" y="806"/>
                </a:cubicBezTo>
                <a:cubicBezTo>
                  <a:pt x="182" y="807"/>
                  <a:pt x="183" y="807"/>
                  <a:pt x="184" y="809"/>
                </a:cubicBezTo>
                <a:cubicBezTo>
                  <a:pt x="215" y="889"/>
                  <a:pt x="215" y="889"/>
                  <a:pt x="215" y="889"/>
                </a:cubicBezTo>
                <a:cubicBezTo>
                  <a:pt x="234" y="889"/>
                  <a:pt x="234" y="889"/>
                  <a:pt x="234" y="889"/>
                </a:cubicBezTo>
                <a:cubicBezTo>
                  <a:pt x="265" y="809"/>
                  <a:pt x="265" y="809"/>
                  <a:pt x="265" y="809"/>
                </a:cubicBezTo>
                <a:cubicBezTo>
                  <a:pt x="266" y="806"/>
                  <a:pt x="267" y="806"/>
                  <a:pt x="270" y="806"/>
                </a:cubicBezTo>
                <a:cubicBezTo>
                  <a:pt x="276" y="804"/>
                  <a:pt x="276" y="804"/>
                  <a:pt x="276" y="804"/>
                </a:cubicBezTo>
                <a:cubicBezTo>
                  <a:pt x="276" y="794"/>
                  <a:pt x="276" y="794"/>
                  <a:pt x="276" y="794"/>
                </a:cubicBezTo>
                <a:cubicBezTo>
                  <a:pt x="240" y="794"/>
                  <a:pt x="240" y="794"/>
                  <a:pt x="240" y="794"/>
                </a:cubicBezTo>
                <a:lnTo>
                  <a:pt x="238" y="804"/>
                </a:lnTo>
                <a:close/>
                <a:moveTo>
                  <a:pt x="157" y="874"/>
                </a:moveTo>
                <a:cubicBezTo>
                  <a:pt x="157" y="826"/>
                  <a:pt x="157" y="826"/>
                  <a:pt x="157" y="826"/>
                </a:cubicBezTo>
                <a:cubicBezTo>
                  <a:pt x="157" y="806"/>
                  <a:pt x="149" y="792"/>
                  <a:pt x="128" y="792"/>
                </a:cubicBezTo>
                <a:cubicBezTo>
                  <a:pt x="115" y="792"/>
                  <a:pt x="104" y="799"/>
                  <a:pt x="94" y="805"/>
                </a:cubicBezTo>
                <a:cubicBezTo>
                  <a:pt x="93" y="805"/>
                  <a:pt x="93" y="805"/>
                  <a:pt x="93" y="805"/>
                </a:cubicBezTo>
                <a:cubicBezTo>
                  <a:pt x="92" y="794"/>
                  <a:pt x="92" y="794"/>
                  <a:pt x="92" y="794"/>
                </a:cubicBezTo>
                <a:cubicBezTo>
                  <a:pt x="68" y="794"/>
                  <a:pt x="68" y="794"/>
                  <a:pt x="68" y="794"/>
                </a:cubicBezTo>
                <a:cubicBezTo>
                  <a:pt x="66" y="804"/>
                  <a:pt x="66" y="804"/>
                  <a:pt x="66" y="804"/>
                </a:cubicBezTo>
                <a:cubicBezTo>
                  <a:pt x="77" y="808"/>
                  <a:pt x="77" y="808"/>
                  <a:pt x="77" y="808"/>
                </a:cubicBezTo>
                <a:cubicBezTo>
                  <a:pt x="79" y="808"/>
                  <a:pt x="79" y="809"/>
                  <a:pt x="79" y="811"/>
                </a:cubicBezTo>
                <a:cubicBezTo>
                  <a:pt x="79" y="874"/>
                  <a:pt x="79" y="874"/>
                  <a:pt x="79" y="874"/>
                </a:cubicBezTo>
                <a:cubicBezTo>
                  <a:pt x="79" y="877"/>
                  <a:pt x="79" y="877"/>
                  <a:pt x="76" y="878"/>
                </a:cubicBezTo>
                <a:cubicBezTo>
                  <a:pt x="67" y="879"/>
                  <a:pt x="67" y="879"/>
                  <a:pt x="67" y="879"/>
                </a:cubicBezTo>
                <a:cubicBezTo>
                  <a:pt x="67" y="889"/>
                  <a:pt x="67" y="889"/>
                  <a:pt x="67" y="889"/>
                </a:cubicBezTo>
                <a:cubicBezTo>
                  <a:pt x="109" y="889"/>
                  <a:pt x="109" y="889"/>
                  <a:pt x="109" y="889"/>
                </a:cubicBezTo>
                <a:cubicBezTo>
                  <a:pt x="109" y="879"/>
                  <a:pt x="109" y="879"/>
                  <a:pt x="109" y="879"/>
                </a:cubicBezTo>
                <a:cubicBezTo>
                  <a:pt x="99" y="878"/>
                  <a:pt x="99" y="878"/>
                  <a:pt x="99" y="878"/>
                </a:cubicBezTo>
                <a:cubicBezTo>
                  <a:pt x="96" y="877"/>
                  <a:pt x="96" y="877"/>
                  <a:pt x="96" y="874"/>
                </a:cubicBezTo>
                <a:cubicBezTo>
                  <a:pt x="96" y="819"/>
                  <a:pt x="96" y="819"/>
                  <a:pt x="96" y="819"/>
                </a:cubicBezTo>
                <a:cubicBezTo>
                  <a:pt x="104" y="812"/>
                  <a:pt x="114" y="807"/>
                  <a:pt x="124" y="807"/>
                </a:cubicBezTo>
                <a:cubicBezTo>
                  <a:pt x="138" y="807"/>
                  <a:pt x="140" y="818"/>
                  <a:pt x="140" y="830"/>
                </a:cubicBezTo>
                <a:cubicBezTo>
                  <a:pt x="140" y="874"/>
                  <a:pt x="140" y="874"/>
                  <a:pt x="140" y="874"/>
                </a:cubicBezTo>
                <a:cubicBezTo>
                  <a:pt x="140" y="876"/>
                  <a:pt x="139" y="877"/>
                  <a:pt x="137" y="878"/>
                </a:cubicBezTo>
                <a:cubicBezTo>
                  <a:pt x="128" y="879"/>
                  <a:pt x="128" y="879"/>
                  <a:pt x="128" y="879"/>
                </a:cubicBezTo>
                <a:cubicBezTo>
                  <a:pt x="128" y="889"/>
                  <a:pt x="128" y="889"/>
                  <a:pt x="128" y="889"/>
                </a:cubicBezTo>
                <a:cubicBezTo>
                  <a:pt x="170" y="889"/>
                  <a:pt x="170" y="889"/>
                  <a:pt x="170" y="889"/>
                </a:cubicBezTo>
                <a:cubicBezTo>
                  <a:pt x="170" y="879"/>
                  <a:pt x="170" y="879"/>
                  <a:pt x="170" y="879"/>
                </a:cubicBezTo>
                <a:cubicBezTo>
                  <a:pt x="160" y="878"/>
                  <a:pt x="160" y="878"/>
                  <a:pt x="160" y="878"/>
                </a:cubicBezTo>
                <a:cubicBezTo>
                  <a:pt x="157" y="877"/>
                  <a:pt x="157" y="877"/>
                  <a:pt x="157" y="874"/>
                </a:cubicBezTo>
                <a:close/>
                <a:moveTo>
                  <a:pt x="416" y="834"/>
                </a:moveTo>
                <a:cubicBezTo>
                  <a:pt x="404" y="831"/>
                  <a:pt x="393" y="829"/>
                  <a:pt x="393" y="819"/>
                </a:cubicBezTo>
                <a:cubicBezTo>
                  <a:pt x="393" y="811"/>
                  <a:pt x="399" y="805"/>
                  <a:pt x="412" y="805"/>
                </a:cubicBezTo>
                <a:cubicBezTo>
                  <a:pt x="419" y="805"/>
                  <a:pt x="424" y="806"/>
                  <a:pt x="427" y="807"/>
                </a:cubicBezTo>
                <a:cubicBezTo>
                  <a:pt x="428" y="807"/>
                  <a:pt x="428" y="808"/>
                  <a:pt x="429" y="809"/>
                </a:cubicBezTo>
                <a:cubicBezTo>
                  <a:pt x="431" y="821"/>
                  <a:pt x="431" y="821"/>
                  <a:pt x="431" y="821"/>
                </a:cubicBezTo>
                <a:cubicBezTo>
                  <a:pt x="443" y="821"/>
                  <a:pt x="443" y="821"/>
                  <a:pt x="443" y="821"/>
                </a:cubicBezTo>
                <a:cubicBezTo>
                  <a:pt x="443" y="798"/>
                  <a:pt x="443" y="798"/>
                  <a:pt x="443" y="798"/>
                </a:cubicBezTo>
                <a:cubicBezTo>
                  <a:pt x="439" y="796"/>
                  <a:pt x="427" y="792"/>
                  <a:pt x="414" y="792"/>
                </a:cubicBezTo>
                <a:cubicBezTo>
                  <a:pt x="395" y="792"/>
                  <a:pt x="378" y="800"/>
                  <a:pt x="378" y="821"/>
                </a:cubicBezTo>
                <a:cubicBezTo>
                  <a:pt x="378" y="841"/>
                  <a:pt x="394" y="845"/>
                  <a:pt x="408" y="848"/>
                </a:cubicBezTo>
                <a:cubicBezTo>
                  <a:pt x="420" y="851"/>
                  <a:pt x="430" y="854"/>
                  <a:pt x="430" y="865"/>
                </a:cubicBezTo>
                <a:cubicBezTo>
                  <a:pt x="430" y="875"/>
                  <a:pt x="422" y="879"/>
                  <a:pt x="410" y="879"/>
                </a:cubicBezTo>
                <a:cubicBezTo>
                  <a:pt x="401" y="879"/>
                  <a:pt x="394" y="877"/>
                  <a:pt x="392" y="876"/>
                </a:cubicBezTo>
                <a:cubicBezTo>
                  <a:pt x="390" y="876"/>
                  <a:pt x="390" y="875"/>
                  <a:pt x="390" y="874"/>
                </a:cubicBezTo>
                <a:cubicBezTo>
                  <a:pt x="388" y="861"/>
                  <a:pt x="388" y="861"/>
                  <a:pt x="388" y="861"/>
                </a:cubicBezTo>
                <a:cubicBezTo>
                  <a:pt x="375" y="860"/>
                  <a:pt x="375" y="860"/>
                  <a:pt x="375" y="860"/>
                </a:cubicBezTo>
                <a:cubicBezTo>
                  <a:pt x="375" y="885"/>
                  <a:pt x="375" y="885"/>
                  <a:pt x="375" y="885"/>
                </a:cubicBezTo>
                <a:cubicBezTo>
                  <a:pt x="379" y="887"/>
                  <a:pt x="394" y="891"/>
                  <a:pt x="409" y="891"/>
                </a:cubicBezTo>
                <a:cubicBezTo>
                  <a:pt x="428" y="891"/>
                  <a:pt x="446" y="884"/>
                  <a:pt x="446" y="862"/>
                </a:cubicBezTo>
                <a:cubicBezTo>
                  <a:pt x="446" y="842"/>
                  <a:pt x="430" y="838"/>
                  <a:pt x="416" y="834"/>
                </a:cubicBezTo>
                <a:close/>
                <a:moveTo>
                  <a:pt x="324" y="792"/>
                </a:moveTo>
                <a:cubicBezTo>
                  <a:pt x="301" y="792"/>
                  <a:pt x="282" y="808"/>
                  <a:pt x="282" y="842"/>
                </a:cubicBezTo>
                <a:cubicBezTo>
                  <a:pt x="282" y="869"/>
                  <a:pt x="293" y="891"/>
                  <a:pt x="326" y="891"/>
                </a:cubicBezTo>
                <a:cubicBezTo>
                  <a:pt x="339" y="891"/>
                  <a:pt x="350" y="888"/>
                  <a:pt x="360" y="883"/>
                </a:cubicBezTo>
                <a:cubicBezTo>
                  <a:pt x="354" y="870"/>
                  <a:pt x="354" y="870"/>
                  <a:pt x="354" y="870"/>
                </a:cubicBezTo>
                <a:cubicBezTo>
                  <a:pt x="344" y="875"/>
                  <a:pt x="338" y="877"/>
                  <a:pt x="328" y="877"/>
                </a:cubicBezTo>
                <a:cubicBezTo>
                  <a:pt x="308" y="877"/>
                  <a:pt x="300" y="864"/>
                  <a:pt x="300" y="846"/>
                </a:cubicBezTo>
                <a:cubicBezTo>
                  <a:pt x="361" y="846"/>
                  <a:pt x="361" y="846"/>
                  <a:pt x="361" y="846"/>
                </a:cubicBezTo>
                <a:cubicBezTo>
                  <a:pt x="362" y="842"/>
                  <a:pt x="362" y="839"/>
                  <a:pt x="362" y="836"/>
                </a:cubicBezTo>
                <a:cubicBezTo>
                  <a:pt x="362" y="805"/>
                  <a:pt x="346" y="792"/>
                  <a:pt x="324" y="792"/>
                </a:cubicBezTo>
                <a:close/>
                <a:moveTo>
                  <a:pt x="300" y="833"/>
                </a:moveTo>
                <a:cubicBezTo>
                  <a:pt x="301" y="813"/>
                  <a:pt x="312" y="806"/>
                  <a:pt x="324" y="806"/>
                </a:cubicBezTo>
                <a:cubicBezTo>
                  <a:pt x="335" y="806"/>
                  <a:pt x="345" y="812"/>
                  <a:pt x="345" y="833"/>
                </a:cubicBezTo>
                <a:lnTo>
                  <a:pt x="300" y="833"/>
                </a:lnTo>
                <a:close/>
                <a:moveTo>
                  <a:pt x="0" y="766"/>
                </a:moveTo>
                <a:cubicBezTo>
                  <a:pt x="14" y="767"/>
                  <a:pt x="14" y="767"/>
                  <a:pt x="14" y="767"/>
                </a:cubicBezTo>
                <a:cubicBezTo>
                  <a:pt x="16" y="767"/>
                  <a:pt x="17" y="768"/>
                  <a:pt x="17" y="771"/>
                </a:cubicBezTo>
                <a:cubicBezTo>
                  <a:pt x="17" y="874"/>
                  <a:pt x="17" y="874"/>
                  <a:pt x="17" y="874"/>
                </a:cubicBezTo>
                <a:cubicBezTo>
                  <a:pt x="17" y="877"/>
                  <a:pt x="16" y="877"/>
                  <a:pt x="14" y="878"/>
                </a:cubicBezTo>
                <a:cubicBezTo>
                  <a:pt x="0" y="879"/>
                  <a:pt x="0" y="879"/>
                  <a:pt x="0" y="879"/>
                </a:cubicBezTo>
                <a:cubicBezTo>
                  <a:pt x="0" y="889"/>
                  <a:pt x="0" y="889"/>
                  <a:pt x="0" y="889"/>
                </a:cubicBezTo>
                <a:cubicBezTo>
                  <a:pt x="51" y="889"/>
                  <a:pt x="51" y="889"/>
                  <a:pt x="51" y="889"/>
                </a:cubicBezTo>
                <a:cubicBezTo>
                  <a:pt x="51" y="879"/>
                  <a:pt x="51" y="879"/>
                  <a:pt x="51" y="879"/>
                </a:cubicBezTo>
                <a:cubicBezTo>
                  <a:pt x="36" y="877"/>
                  <a:pt x="36" y="877"/>
                  <a:pt x="36" y="877"/>
                </a:cubicBezTo>
                <a:cubicBezTo>
                  <a:pt x="34" y="877"/>
                  <a:pt x="34" y="877"/>
                  <a:pt x="34" y="874"/>
                </a:cubicBezTo>
                <a:cubicBezTo>
                  <a:pt x="34" y="771"/>
                  <a:pt x="34" y="771"/>
                  <a:pt x="34" y="771"/>
                </a:cubicBezTo>
                <a:cubicBezTo>
                  <a:pt x="34" y="768"/>
                  <a:pt x="34" y="767"/>
                  <a:pt x="36" y="767"/>
                </a:cubicBezTo>
                <a:cubicBezTo>
                  <a:pt x="51" y="766"/>
                  <a:pt x="51" y="766"/>
                  <a:pt x="51" y="766"/>
                </a:cubicBezTo>
                <a:cubicBezTo>
                  <a:pt x="51" y="756"/>
                  <a:pt x="51" y="756"/>
                  <a:pt x="51" y="756"/>
                </a:cubicBezTo>
                <a:cubicBezTo>
                  <a:pt x="0" y="756"/>
                  <a:pt x="0" y="756"/>
                  <a:pt x="0" y="756"/>
                </a:cubicBezTo>
                <a:lnTo>
                  <a:pt x="0" y="766"/>
                </a:lnTo>
                <a:close/>
                <a:moveTo>
                  <a:pt x="1492" y="834"/>
                </a:moveTo>
                <a:cubicBezTo>
                  <a:pt x="1480" y="831"/>
                  <a:pt x="1469" y="829"/>
                  <a:pt x="1469" y="819"/>
                </a:cubicBezTo>
                <a:cubicBezTo>
                  <a:pt x="1469" y="811"/>
                  <a:pt x="1475" y="805"/>
                  <a:pt x="1488" y="805"/>
                </a:cubicBezTo>
                <a:cubicBezTo>
                  <a:pt x="1494" y="805"/>
                  <a:pt x="1500" y="806"/>
                  <a:pt x="1502" y="807"/>
                </a:cubicBezTo>
                <a:cubicBezTo>
                  <a:pt x="1504" y="807"/>
                  <a:pt x="1504" y="808"/>
                  <a:pt x="1504" y="809"/>
                </a:cubicBezTo>
                <a:cubicBezTo>
                  <a:pt x="1506" y="821"/>
                  <a:pt x="1506" y="821"/>
                  <a:pt x="1506" y="821"/>
                </a:cubicBezTo>
                <a:cubicBezTo>
                  <a:pt x="1519" y="821"/>
                  <a:pt x="1519" y="821"/>
                  <a:pt x="1519" y="821"/>
                </a:cubicBezTo>
                <a:cubicBezTo>
                  <a:pt x="1519" y="798"/>
                  <a:pt x="1519" y="798"/>
                  <a:pt x="1519" y="798"/>
                </a:cubicBezTo>
                <a:cubicBezTo>
                  <a:pt x="1515" y="796"/>
                  <a:pt x="1503" y="792"/>
                  <a:pt x="1490" y="792"/>
                </a:cubicBezTo>
                <a:cubicBezTo>
                  <a:pt x="1471" y="792"/>
                  <a:pt x="1453" y="800"/>
                  <a:pt x="1453" y="821"/>
                </a:cubicBezTo>
                <a:cubicBezTo>
                  <a:pt x="1453" y="841"/>
                  <a:pt x="1469" y="845"/>
                  <a:pt x="1484" y="848"/>
                </a:cubicBezTo>
                <a:cubicBezTo>
                  <a:pt x="1495" y="851"/>
                  <a:pt x="1506" y="854"/>
                  <a:pt x="1506" y="865"/>
                </a:cubicBezTo>
                <a:cubicBezTo>
                  <a:pt x="1506" y="875"/>
                  <a:pt x="1498" y="879"/>
                  <a:pt x="1486" y="879"/>
                </a:cubicBezTo>
                <a:cubicBezTo>
                  <a:pt x="1477" y="879"/>
                  <a:pt x="1470" y="877"/>
                  <a:pt x="1468" y="876"/>
                </a:cubicBezTo>
                <a:cubicBezTo>
                  <a:pt x="1466" y="876"/>
                  <a:pt x="1466" y="875"/>
                  <a:pt x="1465" y="874"/>
                </a:cubicBezTo>
                <a:cubicBezTo>
                  <a:pt x="1463" y="861"/>
                  <a:pt x="1463" y="861"/>
                  <a:pt x="1463" y="861"/>
                </a:cubicBezTo>
                <a:cubicBezTo>
                  <a:pt x="1451" y="860"/>
                  <a:pt x="1451" y="860"/>
                  <a:pt x="1451" y="860"/>
                </a:cubicBezTo>
                <a:cubicBezTo>
                  <a:pt x="1451" y="885"/>
                  <a:pt x="1451" y="885"/>
                  <a:pt x="1451" y="885"/>
                </a:cubicBezTo>
                <a:cubicBezTo>
                  <a:pt x="1454" y="887"/>
                  <a:pt x="1469" y="891"/>
                  <a:pt x="1484" y="891"/>
                </a:cubicBezTo>
                <a:cubicBezTo>
                  <a:pt x="1504" y="891"/>
                  <a:pt x="1522" y="884"/>
                  <a:pt x="1522" y="862"/>
                </a:cubicBezTo>
                <a:cubicBezTo>
                  <a:pt x="1522" y="842"/>
                  <a:pt x="1506" y="838"/>
                  <a:pt x="1492" y="834"/>
                </a:cubicBezTo>
                <a:close/>
                <a:moveTo>
                  <a:pt x="1293" y="807"/>
                </a:moveTo>
                <a:cubicBezTo>
                  <a:pt x="1292" y="807"/>
                  <a:pt x="1292" y="807"/>
                  <a:pt x="1292" y="807"/>
                </a:cubicBezTo>
                <a:cubicBezTo>
                  <a:pt x="1290" y="794"/>
                  <a:pt x="1290" y="794"/>
                  <a:pt x="1290" y="794"/>
                </a:cubicBezTo>
                <a:cubicBezTo>
                  <a:pt x="1266" y="794"/>
                  <a:pt x="1266" y="794"/>
                  <a:pt x="1266" y="794"/>
                </a:cubicBezTo>
                <a:cubicBezTo>
                  <a:pt x="1265" y="804"/>
                  <a:pt x="1265" y="804"/>
                  <a:pt x="1265" y="804"/>
                </a:cubicBezTo>
                <a:cubicBezTo>
                  <a:pt x="1275" y="808"/>
                  <a:pt x="1275" y="808"/>
                  <a:pt x="1275" y="808"/>
                </a:cubicBezTo>
                <a:cubicBezTo>
                  <a:pt x="1277" y="808"/>
                  <a:pt x="1278" y="809"/>
                  <a:pt x="1278" y="811"/>
                </a:cubicBezTo>
                <a:cubicBezTo>
                  <a:pt x="1278" y="874"/>
                  <a:pt x="1278" y="874"/>
                  <a:pt x="1278" y="874"/>
                </a:cubicBezTo>
                <a:cubicBezTo>
                  <a:pt x="1278" y="877"/>
                  <a:pt x="1277" y="877"/>
                  <a:pt x="1275" y="878"/>
                </a:cubicBezTo>
                <a:cubicBezTo>
                  <a:pt x="1265" y="879"/>
                  <a:pt x="1265" y="879"/>
                  <a:pt x="1265" y="879"/>
                </a:cubicBezTo>
                <a:cubicBezTo>
                  <a:pt x="1265" y="889"/>
                  <a:pt x="1265" y="889"/>
                  <a:pt x="1265" y="889"/>
                </a:cubicBezTo>
                <a:cubicBezTo>
                  <a:pt x="1314" y="889"/>
                  <a:pt x="1314" y="889"/>
                  <a:pt x="1314" y="889"/>
                </a:cubicBezTo>
                <a:cubicBezTo>
                  <a:pt x="1314" y="879"/>
                  <a:pt x="1314" y="879"/>
                  <a:pt x="1314" y="879"/>
                </a:cubicBezTo>
                <a:cubicBezTo>
                  <a:pt x="1297" y="877"/>
                  <a:pt x="1297" y="877"/>
                  <a:pt x="1297" y="877"/>
                </a:cubicBezTo>
                <a:cubicBezTo>
                  <a:pt x="1294" y="877"/>
                  <a:pt x="1294" y="877"/>
                  <a:pt x="1294" y="874"/>
                </a:cubicBezTo>
                <a:cubicBezTo>
                  <a:pt x="1294" y="818"/>
                  <a:pt x="1294" y="818"/>
                  <a:pt x="1294" y="818"/>
                </a:cubicBezTo>
                <a:cubicBezTo>
                  <a:pt x="1299" y="814"/>
                  <a:pt x="1308" y="807"/>
                  <a:pt x="1316" y="807"/>
                </a:cubicBezTo>
                <a:cubicBezTo>
                  <a:pt x="1318" y="807"/>
                  <a:pt x="1318" y="807"/>
                  <a:pt x="1318" y="809"/>
                </a:cubicBezTo>
                <a:cubicBezTo>
                  <a:pt x="1321" y="821"/>
                  <a:pt x="1321" y="821"/>
                  <a:pt x="1321" y="821"/>
                </a:cubicBezTo>
                <a:cubicBezTo>
                  <a:pt x="1334" y="822"/>
                  <a:pt x="1334" y="822"/>
                  <a:pt x="1334" y="822"/>
                </a:cubicBezTo>
                <a:cubicBezTo>
                  <a:pt x="1334" y="794"/>
                  <a:pt x="1334" y="794"/>
                  <a:pt x="1334" y="794"/>
                </a:cubicBezTo>
                <a:cubicBezTo>
                  <a:pt x="1330" y="793"/>
                  <a:pt x="1325" y="792"/>
                  <a:pt x="1320" y="792"/>
                </a:cubicBezTo>
                <a:cubicBezTo>
                  <a:pt x="1308" y="792"/>
                  <a:pt x="1299" y="800"/>
                  <a:pt x="1293" y="807"/>
                </a:cubicBezTo>
                <a:close/>
                <a:moveTo>
                  <a:pt x="742" y="792"/>
                </a:moveTo>
                <a:cubicBezTo>
                  <a:pt x="719" y="792"/>
                  <a:pt x="700" y="808"/>
                  <a:pt x="700" y="842"/>
                </a:cubicBezTo>
                <a:cubicBezTo>
                  <a:pt x="700" y="869"/>
                  <a:pt x="711" y="891"/>
                  <a:pt x="744" y="891"/>
                </a:cubicBezTo>
                <a:cubicBezTo>
                  <a:pt x="757" y="891"/>
                  <a:pt x="768" y="888"/>
                  <a:pt x="778" y="883"/>
                </a:cubicBezTo>
                <a:cubicBezTo>
                  <a:pt x="772" y="870"/>
                  <a:pt x="772" y="870"/>
                  <a:pt x="772" y="870"/>
                </a:cubicBezTo>
                <a:cubicBezTo>
                  <a:pt x="763" y="875"/>
                  <a:pt x="756" y="877"/>
                  <a:pt x="746" y="877"/>
                </a:cubicBezTo>
                <a:cubicBezTo>
                  <a:pt x="726" y="877"/>
                  <a:pt x="718" y="864"/>
                  <a:pt x="718" y="846"/>
                </a:cubicBezTo>
                <a:cubicBezTo>
                  <a:pt x="779" y="846"/>
                  <a:pt x="779" y="846"/>
                  <a:pt x="779" y="846"/>
                </a:cubicBezTo>
                <a:cubicBezTo>
                  <a:pt x="780" y="842"/>
                  <a:pt x="780" y="839"/>
                  <a:pt x="780" y="836"/>
                </a:cubicBezTo>
                <a:cubicBezTo>
                  <a:pt x="780" y="805"/>
                  <a:pt x="764" y="792"/>
                  <a:pt x="742" y="792"/>
                </a:cubicBezTo>
                <a:close/>
                <a:moveTo>
                  <a:pt x="718" y="833"/>
                </a:moveTo>
                <a:cubicBezTo>
                  <a:pt x="719" y="813"/>
                  <a:pt x="730" y="806"/>
                  <a:pt x="742" y="806"/>
                </a:cubicBezTo>
                <a:cubicBezTo>
                  <a:pt x="753" y="806"/>
                  <a:pt x="763" y="812"/>
                  <a:pt x="763" y="833"/>
                </a:cubicBezTo>
                <a:lnTo>
                  <a:pt x="718" y="833"/>
                </a:lnTo>
                <a:close/>
                <a:moveTo>
                  <a:pt x="1339" y="571"/>
                </a:moveTo>
                <a:cubicBezTo>
                  <a:pt x="1234" y="571"/>
                  <a:pt x="1164" y="486"/>
                  <a:pt x="1164" y="359"/>
                </a:cubicBezTo>
                <a:cubicBezTo>
                  <a:pt x="1164" y="244"/>
                  <a:pt x="1237" y="165"/>
                  <a:pt x="1342" y="165"/>
                </a:cubicBezTo>
                <a:cubicBezTo>
                  <a:pt x="1408" y="165"/>
                  <a:pt x="1461" y="199"/>
                  <a:pt x="1490" y="261"/>
                </a:cubicBezTo>
                <a:cubicBezTo>
                  <a:pt x="1494" y="261"/>
                  <a:pt x="1494" y="261"/>
                  <a:pt x="1494" y="261"/>
                </a:cubicBezTo>
                <a:cubicBezTo>
                  <a:pt x="1495" y="260"/>
                  <a:pt x="1495" y="260"/>
                  <a:pt x="1495" y="260"/>
                </a:cubicBezTo>
                <a:cubicBezTo>
                  <a:pt x="1509" y="227"/>
                  <a:pt x="1523" y="199"/>
                  <a:pt x="1543" y="170"/>
                </a:cubicBezTo>
                <a:cubicBezTo>
                  <a:pt x="1526" y="160"/>
                  <a:pt x="1526" y="160"/>
                  <a:pt x="1526" y="160"/>
                </a:cubicBezTo>
                <a:cubicBezTo>
                  <a:pt x="1521" y="167"/>
                  <a:pt x="1517" y="173"/>
                  <a:pt x="1512" y="181"/>
                </a:cubicBezTo>
                <a:cubicBezTo>
                  <a:pt x="1500" y="176"/>
                  <a:pt x="1477" y="167"/>
                  <a:pt x="1463" y="162"/>
                </a:cubicBezTo>
                <a:cubicBezTo>
                  <a:pt x="1429" y="151"/>
                  <a:pt x="1387" y="139"/>
                  <a:pt x="1330" y="139"/>
                </a:cubicBezTo>
                <a:cubicBezTo>
                  <a:pt x="1185" y="139"/>
                  <a:pt x="1080" y="243"/>
                  <a:pt x="1080" y="386"/>
                </a:cubicBezTo>
                <a:cubicBezTo>
                  <a:pt x="1080" y="533"/>
                  <a:pt x="1200" y="610"/>
                  <a:pt x="1319" y="610"/>
                </a:cubicBezTo>
                <a:cubicBezTo>
                  <a:pt x="1412" y="610"/>
                  <a:pt x="1486" y="560"/>
                  <a:pt x="1522" y="495"/>
                </a:cubicBezTo>
                <a:cubicBezTo>
                  <a:pt x="1509" y="482"/>
                  <a:pt x="1509" y="482"/>
                  <a:pt x="1509" y="482"/>
                </a:cubicBezTo>
                <a:cubicBezTo>
                  <a:pt x="1467" y="544"/>
                  <a:pt x="1412" y="571"/>
                  <a:pt x="1339" y="571"/>
                </a:cubicBezTo>
                <a:close/>
                <a:moveTo>
                  <a:pt x="1425" y="874"/>
                </a:moveTo>
                <a:cubicBezTo>
                  <a:pt x="1397" y="828"/>
                  <a:pt x="1397" y="828"/>
                  <a:pt x="1397" y="828"/>
                </a:cubicBezTo>
                <a:cubicBezTo>
                  <a:pt x="1414" y="809"/>
                  <a:pt x="1414" y="809"/>
                  <a:pt x="1414" y="809"/>
                </a:cubicBezTo>
                <a:cubicBezTo>
                  <a:pt x="1415" y="807"/>
                  <a:pt x="1416" y="807"/>
                  <a:pt x="1418" y="806"/>
                </a:cubicBezTo>
                <a:cubicBezTo>
                  <a:pt x="1429" y="804"/>
                  <a:pt x="1429" y="804"/>
                  <a:pt x="1429" y="804"/>
                </a:cubicBezTo>
                <a:cubicBezTo>
                  <a:pt x="1429" y="794"/>
                  <a:pt x="1429" y="794"/>
                  <a:pt x="1429" y="794"/>
                </a:cubicBezTo>
                <a:cubicBezTo>
                  <a:pt x="1408" y="794"/>
                  <a:pt x="1408" y="794"/>
                  <a:pt x="1408" y="794"/>
                </a:cubicBezTo>
                <a:cubicBezTo>
                  <a:pt x="1369" y="838"/>
                  <a:pt x="1369" y="838"/>
                  <a:pt x="1369" y="838"/>
                </a:cubicBezTo>
                <a:cubicBezTo>
                  <a:pt x="1369" y="750"/>
                  <a:pt x="1369" y="750"/>
                  <a:pt x="1369" y="750"/>
                </a:cubicBezTo>
                <a:cubicBezTo>
                  <a:pt x="1341" y="750"/>
                  <a:pt x="1341" y="750"/>
                  <a:pt x="1341" y="750"/>
                </a:cubicBezTo>
                <a:cubicBezTo>
                  <a:pt x="1339" y="760"/>
                  <a:pt x="1339" y="760"/>
                  <a:pt x="1339" y="760"/>
                </a:cubicBezTo>
                <a:cubicBezTo>
                  <a:pt x="1350" y="763"/>
                  <a:pt x="1350" y="763"/>
                  <a:pt x="1350" y="763"/>
                </a:cubicBezTo>
                <a:cubicBezTo>
                  <a:pt x="1352" y="764"/>
                  <a:pt x="1352" y="765"/>
                  <a:pt x="1352" y="767"/>
                </a:cubicBezTo>
                <a:cubicBezTo>
                  <a:pt x="1352" y="874"/>
                  <a:pt x="1352" y="874"/>
                  <a:pt x="1352" y="874"/>
                </a:cubicBezTo>
                <a:cubicBezTo>
                  <a:pt x="1352" y="877"/>
                  <a:pt x="1352" y="877"/>
                  <a:pt x="1350" y="878"/>
                </a:cubicBezTo>
                <a:cubicBezTo>
                  <a:pt x="1338" y="879"/>
                  <a:pt x="1338" y="879"/>
                  <a:pt x="1338" y="879"/>
                </a:cubicBezTo>
                <a:cubicBezTo>
                  <a:pt x="1338" y="889"/>
                  <a:pt x="1338" y="889"/>
                  <a:pt x="1338" y="889"/>
                </a:cubicBezTo>
                <a:cubicBezTo>
                  <a:pt x="1383" y="889"/>
                  <a:pt x="1383" y="889"/>
                  <a:pt x="1383" y="889"/>
                </a:cubicBezTo>
                <a:cubicBezTo>
                  <a:pt x="1383" y="879"/>
                  <a:pt x="1383" y="879"/>
                  <a:pt x="1383" y="879"/>
                </a:cubicBezTo>
                <a:cubicBezTo>
                  <a:pt x="1372" y="878"/>
                  <a:pt x="1372" y="878"/>
                  <a:pt x="1372" y="878"/>
                </a:cubicBezTo>
                <a:cubicBezTo>
                  <a:pt x="1369" y="877"/>
                  <a:pt x="1369" y="877"/>
                  <a:pt x="1369" y="874"/>
                </a:cubicBezTo>
                <a:cubicBezTo>
                  <a:pt x="1369" y="857"/>
                  <a:pt x="1369" y="857"/>
                  <a:pt x="1369" y="857"/>
                </a:cubicBezTo>
                <a:cubicBezTo>
                  <a:pt x="1385" y="839"/>
                  <a:pt x="1385" y="839"/>
                  <a:pt x="1385" y="839"/>
                </a:cubicBezTo>
                <a:cubicBezTo>
                  <a:pt x="1408" y="877"/>
                  <a:pt x="1408" y="877"/>
                  <a:pt x="1408" y="877"/>
                </a:cubicBezTo>
                <a:cubicBezTo>
                  <a:pt x="1396" y="879"/>
                  <a:pt x="1396" y="879"/>
                  <a:pt x="1396" y="879"/>
                </a:cubicBezTo>
                <a:cubicBezTo>
                  <a:pt x="1396" y="889"/>
                  <a:pt x="1396" y="889"/>
                  <a:pt x="1396" y="889"/>
                </a:cubicBezTo>
                <a:cubicBezTo>
                  <a:pt x="1440" y="889"/>
                  <a:pt x="1440" y="889"/>
                  <a:pt x="1440" y="889"/>
                </a:cubicBezTo>
                <a:cubicBezTo>
                  <a:pt x="1440" y="879"/>
                  <a:pt x="1440" y="879"/>
                  <a:pt x="1440" y="879"/>
                </a:cubicBezTo>
                <a:cubicBezTo>
                  <a:pt x="1430" y="877"/>
                  <a:pt x="1430" y="877"/>
                  <a:pt x="1430" y="877"/>
                </a:cubicBezTo>
                <a:cubicBezTo>
                  <a:pt x="1427" y="877"/>
                  <a:pt x="1426" y="876"/>
                  <a:pt x="1425" y="874"/>
                </a:cubicBezTo>
                <a:close/>
                <a:moveTo>
                  <a:pt x="945" y="877"/>
                </a:moveTo>
                <a:cubicBezTo>
                  <a:pt x="935" y="877"/>
                  <a:pt x="932" y="873"/>
                  <a:pt x="932" y="861"/>
                </a:cubicBezTo>
                <a:cubicBezTo>
                  <a:pt x="932" y="807"/>
                  <a:pt x="932" y="807"/>
                  <a:pt x="932" y="807"/>
                </a:cubicBezTo>
                <a:cubicBezTo>
                  <a:pt x="961" y="807"/>
                  <a:pt x="961" y="807"/>
                  <a:pt x="961" y="807"/>
                </a:cubicBezTo>
                <a:cubicBezTo>
                  <a:pt x="961" y="794"/>
                  <a:pt x="961" y="794"/>
                  <a:pt x="961" y="794"/>
                </a:cubicBezTo>
                <a:cubicBezTo>
                  <a:pt x="934" y="794"/>
                  <a:pt x="934" y="794"/>
                  <a:pt x="934" y="794"/>
                </a:cubicBezTo>
                <a:cubicBezTo>
                  <a:pt x="932" y="794"/>
                  <a:pt x="932" y="794"/>
                  <a:pt x="932" y="792"/>
                </a:cubicBezTo>
                <a:cubicBezTo>
                  <a:pt x="932" y="770"/>
                  <a:pt x="932" y="770"/>
                  <a:pt x="932" y="770"/>
                </a:cubicBezTo>
                <a:cubicBezTo>
                  <a:pt x="921" y="770"/>
                  <a:pt x="921" y="770"/>
                  <a:pt x="921" y="770"/>
                </a:cubicBezTo>
                <a:cubicBezTo>
                  <a:pt x="919" y="789"/>
                  <a:pt x="915" y="795"/>
                  <a:pt x="900" y="796"/>
                </a:cubicBezTo>
                <a:cubicBezTo>
                  <a:pt x="900" y="807"/>
                  <a:pt x="900" y="807"/>
                  <a:pt x="900" y="807"/>
                </a:cubicBezTo>
                <a:cubicBezTo>
                  <a:pt x="914" y="807"/>
                  <a:pt x="914" y="807"/>
                  <a:pt x="914" y="807"/>
                </a:cubicBezTo>
                <a:cubicBezTo>
                  <a:pt x="915" y="807"/>
                  <a:pt x="915" y="808"/>
                  <a:pt x="915" y="809"/>
                </a:cubicBezTo>
                <a:cubicBezTo>
                  <a:pt x="915" y="866"/>
                  <a:pt x="915" y="866"/>
                  <a:pt x="915" y="866"/>
                </a:cubicBezTo>
                <a:cubicBezTo>
                  <a:pt x="915" y="883"/>
                  <a:pt x="923" y="891"/>
                  <a:pt x="941" y="891"/>
                </a:cubicBezTo>
                <a:cubicBezTo>
                  <a:pt x="950" y="891"/>
                  <a:pt x="959" y="888"/>
                  <a:pt x="966" y="885"/>
                </a:cubicBezTo>
                <a:cubicBezTo>
                  <a:pt x="962" y="874"/>
                  <a:pt x="962" y="874"/>
                  <a:pt x="962" y="874"/>
                </a:cubicBezTo>
                <a:cubicBezTo>
                  <a:pt x="957" y="876"/>
                  <a:pt x="951" y="877"/>
                  <a:pt x="945" y="877"/>
                </a:cubicBezTo>
                <a:close/>
                <a:moveTo>
                  <a:pt x="1211" y="792"/>
                </a:moveTo>
                <a:cubicBezTo>
                  <a:pt x="1179" y="792"/>
                  <a:pt x="1164" y="812"/>
                  <a:pt x="1164" y="841"/>
                </a:cubicBezTo>
                <a:cubicBezTo>
                  <a:pt x="1164" y="870"/>
                  <a:pt x="1177" y="891"/>
                  <a:pt x="1209" y="891"/>
                </a:cubicBezTo>
                <a:cubicBezTo>
                  <a:pt x="1240" y="891"/>
                  <a:pt x="1254" y="871"/>
                  <a:pt x="1254" y="840"/>
                </a:cubicBezTo>
                <a:cubicBezTo>
                  <a:pt x="1254" y="813"/>
                  <a:pt x="1242" y="792"/>
                  <a:pt x="1211" y="792"/>
                </a:cubicBezTo>
                <a:close/>
                <a:moveTo>
                  <a:pt x="1209" y="878"/>
                </a:moveTo>
                <a:cubicBezTo>
                  <a:pt x="1191" y="878"/>
                  <a:pt x="1182" y="866"/>
                  <a:pt x="1182" y="841"/>
                </a:cubicBezTo>
                <a:cubicBezTo>
                  <a:pt x="1182" y="817"/>
                  <a:pt x="1192" y="806"/>
                  <a:pt x="1210" y="806"/>
                </a:cubicBezTo>
                <a:cubicBezTo>
                  <a:pt x="1228" y="806"/>
                  <a:pt x="1237" y="817"/>
                  <a:pt x="1237" y="841"/>
                </a:cubicBezTo>
                <a:cubicBezTo>
                  <a:pt x="1237" y="866"/>
                  <a:pt x="1227" y="878"/>
                  <a:pt x="1209" y="878"/>
                </a:cubicBezTo>
                <a:close/>
                <a:moveTo>
                  <a:pt x="883" y="874"/>
                </a:moveTo>
                <a:cubicBezTo>
                  <a:pt x="883" y="826"/>
                  <a:pt x="883" y="826"/>
                  <a:pt x="883" y="826"/>
                </a:cubicBezTo>
                <a:cubicBezTo>
                  <a:pt x="883" y="806"/>
                  <a:pt x="875" y="792"/>
                  <a:pt x="854" y="792"/>
                </a:cubicBezTo>
                <a:cubicBezTo>
                  <a:pt x="841" y="792"/>
                  <a:pt x="830" y="799"/>
                  <a:pt x="820" y="805"/>
                </a:cubicBezTo>
                <a:cubicBezTo>
                  <a:pt x="819" y="805"/>
                  <a:pt x="819" y="805"/>
                  <a:pt x="819" y="805"/>
                </a:cubicBezTo>
                <a:cubicBezTo>
                  <a:pt x="818" y="794"/>
                  <a:pt x="818" y="794"/>
                  <a:pt x="818" y="794"/>
                </a:cubicBezTo>
                <a:cubicBezTo>
                  <a:pt x="794" y="794"/>
                  <a:pt x="794" y="794"/>
                  <a:pt x="794" y="794"/>
                </a:cubicBezTo>
                <a:cubicBezTo>
                  <a:pt x="792" y="804"/>
                  <a:pt x="792" y="804"/>
                  <a:pt x="792" y="804"/>
                </a:cubicBezTo>
                <a:cubicBezTo>
                  <a:pt x="803" y="808"/>
                  <a:pt x="803" y="808"/>
                  <a:pt x="803" y="808"/>
                </a:cubicBezTo>
                <a:cubicBezTo>
                  <a:pt x="805" y="808"/>
                  <a:pt x="805" y="809"/>
                  <a:pt x="805" y="811"/>
                </a:cubicBezTo>
                <a:cubicBezTo>
                  <a:pt x="805" y="874"/>
                  <a:pt x="805" y="874"/>
                  <a:pt x="805" y="874"/>
                </a:cubicBezTo>
                <a:cubicBezTo>
                  <a:pt x="805" y="877"/>
                  <a:pt x="805" y="877"/>
                  <a:pt x="802" y="878"/>
                </a:cubicBezTo>
                <a:cubicBezTo>
                  <a:pt x="793" y="879"/>
                  <a:pt x="793" y="879"/>
                  <a:pt x="793" y="879"/>
                </a:cubicBezTo>
                <a:cubicBezTo>
                  <a:pt x="793" y="889"/>
                  <a:pt x="793" y="889"/>
                  <a:pt x="793" y="889"/>
                </a:cubicBezTo>
                <a:cubicBezTo>
                  <a:pt x="835" y="889"/>
                  <a:pt x="835" y="889"/>
                  <a:pt x="835" y="889"/>
                </a:cubicBezTo>
                <a:cubicBezTo>
                  <a:pt x="835" y="879"/>
                  <a:pt x="835" y="879"/>
                  <a:pt x="835" y="879"/>
                </a:cubicBezTo>
                <a:cubicBezTo>
                  <a:pt x="825" y="878"/>
                  <a:pt x="825" y="878"/>
                  <a:pt x="825" y="878"/>
                </a:cubicBezTo>
                <a:cubicBezTo>
                  <a:pt x="822" y="877"/>
                  <a:pt x="822" y="877"/>
                  <a:pt x="822" y="874"/>
                </a:cubicBezTo>
                <a:cubicBezTo>
                  <a:pt x="822" y="819"/>
                  <a:pt x="822" y="819"/>
                  <a:pt x="822" y="819"/>
                </a:cubicBezTo>
                <a:cubicBezTo>
                  <a:pt x="830" y="812"/>
                  <a:pt x="840" y="807"/>
                  <a:pt x="850" y="807"/>
                </a:cubicBezTo>
                <a:cubicBezTo>
                  <a:pt x="864" y="807"/>
                  <a:pt x="866" y="818"/>
                  <a:pt x="866" y="830"/>
                </a:cubicBezTo>
                <a:cubicBezTo>
                  <a:pt x="866" y="874"/>
                  <a:pt x="866" y="874"/>
                  <a:pt x="866" y="874"/>
                </a:cubicBezTo>
                <a:cubicBezTo>
                  <a:pt x="866" y="876"/>
                  <a:pt x="865" y="877"/>
                  <a:pt x="863" y="878"/>
                </a:cubicBezTo>
                <a:cubicBezTo>
                  <a:pt x="854" y="879"/>
                  <a:pt x="854" y="879"/>
                  <a:pt x="854" y="879"/>
                </a:cubicBezTo>
                <a:cubicBezTo>
                  <a:pt x="854" y="889"/>
                  <a:pt x="854" y="889"/>
                  <a:pt x="854" y="889"/>
                </a:cubicBezTo>
                <a:cubicBezTo>
                  <a:pt x="896" y="889"/>
                  <a:pt x="896" y="889"/>
                  <a:pt x="896" y="889"/>
                </a:cubicBezTo>
                <a:cubicBezTo>
                  <a:pt x="896" y="879"/>
                  <a:pt x="896" y="879"/>
                  <a:pt x="896" y="879"/>
                </a:cubicBezTo>
                <a:cubicBezTo>
                  <a:pt x="886" y="878"/>
                  <a:pt x="886" y="878"/>
                  <a:pt x="886" y="878"/>
                </a:cubicBezTo>
                <a:cubicBezTo>
                  <a:pt x="883" y="877"/>
                  <a:pt x="883" y="877"/>
                  <a:pt x="883" y="874"/>
                </a:cubicBezTo>
                <a:close/>
                <a:moveTo>
                  <a:pt x="1121" y="804"/>
                </a:moveTo>
                <a:cubicBezTo>
                  <a:pt x="1133" y="806"/>
                  <a:pt x="1133" y="806"/>
                  <a:pt x="1133" y="806"/>
                </a:cubicBezTo>
                <a:cubicBezTo>
                  <a:pt x="1113" y="872"/>
                  <a:pt x="1113" y="872"/>
                  <a:pt x="1113" y="872"/>
                </a:cubicBezTo>
                <a:cubicBezTo>
                  <a:pt x="1095" y="797"/>
                  <a:pt x="1095" y="797"/>
                  <a:pt x="1095" y="797"/>
                </a:cubicBezTo>
                <a:cubicBezTo>
                  <a:pt x="1076" y="797"/>
                  <a:pt x="1076" y="797"/>
                  <a:pt x="1076" y="797"/>
                </a:cubicBezTo>
                <a:cubicBezTo>
                  <a:pt x="1055" y="872"/>
                  <a:pt x="1055" y="872"/>
                  <a:pt x="1055" y="872"/>
                </a:cubicBezTo>
                <a:cubicBezTo>
                  <a:pt x="1034" y="806"/>
                  <a:pt x="1034" y="806"/>
                  <a:pt x="1034" y="806"/>
                </a:cubicBezTo>
                <a:cubicBezTo>
                  <a:pt x="1046" y="804"/>
                  <a:pt x="1046" y="804"/>
                  <a:pt x="1046" y="804"/>
                </a:cubicBezTo>
                <a:cubicBezTo>
                  <a:pt x="1046" y="794"/>
                  <a:pt x="1046" y="794"/>
                  <a:pt x="1046" y="794"/>
                </a:cubicBezTo>
                <a:cubicBezTo>
                  <a:pt x="1009" y="794"/>
                  <a:pt x="1009" y="794"/>
                  <a:pt x="1009" y="794"/>
                </a:cubicBezTo>
                <a:cubicBezTo>
                  <a:pt x="1007" y="804"/>
                  <a:pt x="1007" y="804"/>
                  <a:pt x="1007" y="804"/>
                </a:cubicBezTo>
                <a:cubicBezTo>
                  <a:pt x="1014" y="806"/>
                  <a:pt x="1014" y="806"/>
                  <a:pt x="1014" y="806"/>
                </a:cubicBezTo>
                <a:cubicBezTo>
                  <a:pt x="1017" y="807"/>
                  <a:pt x="1018" y="807"/>
                  <a:pt x="1018" y="809"/>
                </a:cubicBezTo>
                <a:cubicBezTo>
                  <a:pt x="1044" y="889"/>
                  <a:pt x="1044" y="889"/>
                  <a:pt x="1044" y="889"/>
                </a:cubicBezTo>
                <a:cubicBezTo>
                  <a:pt x="1065" y="889"/>
                  <a:pt x="1065" y="889"/>
                  <a:pt x="1065" y="889"/>
                </a:cubicBezTo>
                <a:cubicBezTo>
                  <a:pt x="1085" y="816"/>
                  <a:pt x="1085" y="816"/>
                  <a:pt x="1085" y="816"/>
                </a:cubicBezTo>
                <a:cubicBezTo>
                  <a:pt x="1102" y="889"/>
                  <a:pt x="1102" y="889"/>
                  <a:pt x="1102" y="889"/>
                </a:cubicBezTo>
                <a:cubicBezTo>
                  <a:pt x="1122" y="889"/>
                  <a:pt x="1122" y="889"/>
                  <a:pt x="1122" y="889"/>
                </a:cubicBezTo>
                <a:cubicBezTo>
                  <a:pt x="1147" y="809"/>
                  <a:pt x="1147" y="809"/>
                  <a:pt x="1147" y="809"/>
                </a:cubicBezTo>
                <a:cubicBezTo>
                  <a:pt x="1148" y="807"/>
                  <a:pt x="1148" y="806"/>
                  <a:pt x="1151" y="806"/>
                </a:cubicBezTo>
                <a:cubicBezTo>
                  <a:pt x="1158" y="804"/>
                  <a:pt x="1158" y="804"/>
                  <a:pt x="1158" y="804"/>
                </a:cubicBezTo>
                <a:cubicBezTo>
                  <a:pt x="1158" y="794"/>
                  <a:pt x="1158" y="794"/>
                  <a:pt x="1158" y="794"/>
                </a:cubicBezTo>
                <a:cubicBezTo>
                  <a:pt x="1123" y="794"/>
                  <a:pt x="1123" y="794"/>
                  <a:pt x="1123" y="794"/>
                </a:cubicBezTo>
                <a:lnTo>
                  <a:pt x="1121" y="8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7999" y="288000"/>
            <a:ext cx="7095440" cy="4499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999" y="1886400"/>
            <a:ext cx="8573426" cy="43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4712" y="6353229"/>
            <a:ext cx="2057400" cy="12569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550" y="6356351"/>
            <a:ext cx="3094968" cy="1225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/>
              <a:t>Folio name here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0536" y="6356351"/>
            <a:ext cx="160889" cy="1225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8E11B39-5312-4BA2-9D77-E49168D4D6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8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4" r:id="rId2"/>
    <p:sldLayoutId id="2147483678" r:id="rId3"/>
    <p:sldLayoutId id="2147483675" r:id="rId4"/>
    <p:sldLayoutId id="2147483676" r:id="rId5"/>
    <p:sldLayoutId id="2147483672" r:id="rId6"/>
    <p:sldLayoutId id="2147483662" r:id="rId7"/>
    <p:sldLayoutId id="2147483664" r:id="rId8"/>
    <p:sldLayoutId id="2147483679" r:id="rId9"/>
    <p:sldLayoutId id="2147483673" r:id="rId10"/>
    <p:sldLayoutId id="2147483680" r:id="rId11"/>
    <p:sldLayoutId id="2147483666" r:id="rId12"/>
    <p:sldLayoutId id="2147483667" r:id="rId13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accent4"/>
          </a:solidFill>
          <a:latin typeface="+mn-lt"/>
          <a:ea typeface="+mn-ea"/>
          <a:cs typeface="+mn-cs"/>
        </a:defRPr>
      </a:lvl2pPr>
      <a:lvl3pPr marL="360000" indent="-36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36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2"/>
        </a:buClr>
        <a:buFont typeface="Georgia" panose="02040502050405020303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36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2"/>
        </a:buClr>
        <a:buFont typeface="Georgia" panose="02040502050405020303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178" userDrawn="1">
          <p15:clr>
            <a:srgbClr val="F26B43"/>
          </p15:clr>
        </p15:guide>
        <p15:guide id="4" pos="5582" userDrawn="1">
          <p15:clr>
            <a:srgbClr val="F26B43"/>
          </p15:clr>
        </p15:guide>
        <p15:guide id="5" orient="horz" pos="1185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CDC organisational chart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540155" y="755010"/>
            <a:ext cx="2139193" cy="50939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dirty="0"/>
              <a:t>CDC Board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40155" y="1359015"/>
            <a:ext cx="2139192" cy="41944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dirty="0"/>
              <a:t>CEO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291906" y="2050661"/>
            <a:ext cx="2248249" cy="61239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r"/>
            <a:r>
              <a:rPr lang="en-GB" sz="1400" b="1" dirty="0"/>
              <a:t>Investment teams</a:t>
            </a:r>
            <a:r>
              <a:rPr lang="en-GB" dirty="0"/>
              <a:t>	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938010" y="1995310"/>
            <a:ext cx="2248249" cy="61239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400" b="1" dirty="0"/>
              <a:t>Operations teams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779863" y="3046604"/>
            <a:ext cx="2248249" cy="61239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400" b="1" dirty="0"/>
              <a:t>Intermediated Equity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778466" y="3884103"/>
            <a:ext cx="2274813" cy="57185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400" b="1" dirty="0"/>
              <a:t>Equity Investments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796641" y="4648903"/>
            <a:ext cx="2248249" cy="61239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400" b="1" dirty="0"/>
              <a:t>Debt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389928" y="3511674"/>
            <a:ext cx="3344410" cy="38729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b="1" dirty="0"/>
              <a:t>Communications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389927" y="3968130"/>
            <a:ext cx="3344411" cy="40407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b="1" dirty="0"/>
              <a:t>Development Impact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389926" y="4440851"/>
            <a:ext cx="3344411" cy="48656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b="1" dirty="0"/>
              <a:t>Environmental and Social Responsibility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389926" y="4981316"/>
            <a:ext cx="3344410" cy="38589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b="1" dirty="0"/>
              <a:t>Finance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389924" y="5841637"/>
            <a:ext cx="3344411" cy="38589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b="1" dirty="0"/>
              <a:t>Legal, Tax and Corporate Secretariat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389923" y="6281431"/>
            <a:ext cx="3344411" cy="33677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b="1" dirty="0"/>
              <a:t>Human Resources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5389928" y="3077245"/>
            <a:ext cx="3344410" cy="38729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b="1" dirty="0"/>
              <a:t>Business Integrity and Compliance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389928" y="2658990"/>
            <a:ext cx="3344411" cy="38729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b="1" dirty="0"/>
              <a:t>COO and Corporate Strategy 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1442906" y="2650512"/>
            <a:ext cx="9787" cy="2305992"/>
          </a:xfrm>
          <a:prstGeom prst="line">
            <a:avLst/>
          </a:prstGeom>
          <a:ln>
            <a:solidFill>
              <a:schemeClr val="accent1">
                <a:alpha val="9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442906" y="3352802"/>
            <a:ext cx="268448" cy="1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444304" y="4159544"/>
            <a:ext cx="268448" cy="1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444304" y="4950907"/>
            <a:ext cx="268448" cy="1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cxnSpLocks/>
          </p:cNvCxnSpPr>
          <p:nvPr/>
        </p:nvCxnSpPr>
        <p:spPr>
          <a:xfrm flipH="1">
            <a:off x="4974673" y="2286808"/>
            <a:ext cx="9479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cxnSpLocks/>
          </p:cNvCxnSpPr>
          <p:nvPr/>
        </p:nvCxnSpPr>
        <p:spPr>
          <a:xfrm>
            <a:off x="4974673" y="2286808"/>
            <a:ext cx="0" cy="417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974673" y="2844158"/>
            <a:ext cx="286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991451" y="3274256"/>
            <a:ext cx="286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991451" y="3718016"/>
            <a:ext cx="286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991451" y="4170029"/>
            <a:ext cx="286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990750" y="4666911"/>
            <a:ext cx="286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983763" y="5169631"/>
            <a:ext cx="286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983763" y="5591411"/>
            <a:ext cx="286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974673" y="6023287"/>
            <a:ext cx="286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2342625" y="1866654"/>
            <a:ext cx="5040814" cy="9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cxnSpLocks/>
          </p:cNvCxnSpPr>
          <p:nvPr/>
        </p:nvCxnSpPr>
        <p:spPr>
          <a:xfrm>
            <a:off x="2342625" y="1875886"/>
            <a:ext cx="1127" cy="138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cxnSpLocks/>
          </p:cNvCxnSpPr>
          <p:nvPr/>
        </p:nvCxnSpPr>
        <p:spPr>
          <a:xfrm flipH="1">
            <a:off x="7375245" y="1887029"/>
            <a:ext cx="932" cy="72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24">
            <a:extLst>
              <a:ext uri="{FF2B5EF4-FFF2-40B4-BE49-F238E27FC236}">
                <a16:creationId xmlns:a16="http://schemas.microsoft.com/office/drawing/2014/main" id="{BA6B0238-7879-4600-8D87-195AE91449DC}"/>
              </a:ext>
            </a:extLst>
          </p:cNvPr>
          <p:cNvSpPr/>
          <p:nvPr/>
        </p:nvSpPr>
        <p:spPr>
          <a:xfrm>
            <a:off x="5389925" y="5414534"/>
            <a:ext cx="3344411" cy="38589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b="1" dirty="0"/>
              <a:t>Investment Management and Analytics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B2DBC43-626C-49AF-A1A5-525A441EB2A3}"/>
              </a:ext>
            </a:extLst>
          </p:cNvPr>
          <p:cNvCxnSpPr/>
          <p:nvPr/>
        </p:nvCxnSpPr>
        <p:spPr>
          <a:xfrm>
            <a:off x="4974673" y="6457592"/>
            <a:ext cx="286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292F8CC-97D7-4F26-B8BC-5BFA18817D91}"/>
              </a:ext>
            </a:extLst>
          </p:cNvPr>
          <p:cNvCxnSpPr>
            <a:cxnSpLocks/>
          </p:cNvCxnSpPr>
          <p:nvPr/>
        </p:nvCxnSpPr>
        <p:spPr>
          <a:xfrm>
            <a:off x="4587127" y="1776740"/>
            <a:ext cx="0" cy="110289"/>
          </a:xfrm>
          <a:prstGeom prst="line">
            <a:avLst/>
          </a:prstGeom>
          <a:ln>
            <a:solidFill>
              <a:schemeClr val="accent1">
                <a:alpha val="9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58E8F80-8FF2-4297-8601-23DB6F87B9DC}"/>
              </a:ext>
            </a:extLst>
          </p:cNvPr>
          <p:cNvCxnSpPr>
            <a:cxnSpLocks/>
          </p:cNvCxnSpPr>
          <p:nvPr/>
        </p:nvCxnSpPr>
        <p:spPr>
          <a:xfrm>
            <a:off x="4578485" y="1248726"/>
            <a:ext cx="0" cy="110289"/>
          </a:xfrm>
          <a:prstGeom prst="line">
            <a:avLst/>
          </a:prstGeom>
          <a:ln>
            <a:solidFill>
              <a:schemeClr val="accent1">
                <a:alpha val="9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54235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DC Standard PPT Theme">
  <a:themeElements>
    <a:clrScheme name="CDC colour theme">
      <a:dk1>
        <a:sysClr val="windowText" lastClr="000000"/>
      </a:dk1>
      <a:lt1>
        <a:sysClr val="window" lastClr="FFFFFF"/>
      </a:lt1>
      <a:dk2>
        <a:srgbClr val="000000"/>
      </a:dk2>
      <a:lt2>
        <a:srgbClr val="758380"/>
      </a:lt2>
      <a:accent1>
        <a:srgbClr val="FF4B3D"/>
      </a:accent1>
      <a:accent2>
        <a:srgbClr val="FDCA0D"/>
      </a:accent2>
      <a:accent3>
        <a:srgbClr val="758380"/>
      </a:accent3>
      <a:accent4>
        <a:srgbClr val="F99B21"/>
      </a:accent4>
      <a:accent5>
        <a:srgbClr val="000000"/>
      </a:accent5>
      <a:accent6>
        <a:srgbClr val="7F7F7F"/>
      </a:accent6>
      <a:hlink>
        <a:srgbClr val="B164A5"/>
      </a:hlink>
      <a:folHlink>
        <a:srgbClr val="7F7F7F"/>
      </a:folHlink>
    </a:clrScheme>
    <a:fontScheme name="CDC font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t" anchorCtr="0"/>
      <a:lstStyle>
        <a:defPPr algn="l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8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DC Standard PowerPoint template" id="{D790ED4E-2386-4BD9-AAC1-8737DF32B665}" vid="{D7387E59-7287-42E0-8F53-CEA3CCCECA4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0cb497-4044-4cf2-90cc-f4ae0dbc3665"/>
    <e60208c032404629b4d3226b63133635 xmlns="870cb497-4044-4cf2-90cc-f4ae0dbc3665">
      <Terms xmlns="http://schemas.microsoft.com/office/infopath/2007/PartnerControls"/>
    </e60208c032404629b4d3226b63133635>
    <m84d7c7f63cb451b899bccc83df50b61 xmlns="870cb497-4044-4cf2-90cc-f4ae0dbc3665">
      <Terms xmlns="http://schemas.microsoft.com/office/infopath/2007/PartnerControls"/>
    </m84d7c7f63cb451b899bccc83df50b61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DC Document" ma:contentTypeID="0x0101001AE287E3BCC07049AAD0134B3AFED40500979931ACA484254D97E5A5987F16BEF0" ma:contentTypeVersion="21" ma:contentTypeDescription="" ma:contentTypeScope="" ma:versionID="86d44f2cc09a02daef9dddf8186b8672">
  <xsd:schema xmlns:xsd="http://www.w3.org/2001/XMLSchema" xmlns:xs="http://www.w3.org/2001/XMLSchema" xmlns:p="http://schemas.microsoft.com/office/2006/metadata/properties" xmlns:ns2="870cb497-4044-4cf2-90cc-f4ae0dbc3665" targetNamespace="http://schemas.microsoft.com/office/2006/metadata/properties" ma:root="true" ma:fieldsID="d21e59d235a7fe005ad443e108e8eee6" ns2:_="">
    <xsd:import namespace="870cb497-4044-4cf2-90cc-f4ae0dbc3665"/>
    <xsd:element name="properties">
      <xsd:complexType>
        <xsd:sequence>
          <xsd:element name="documentManagement">
            <xsd:complexType>
              <xsd:all>
                <xsd:element ref="ns2:e60208c032404629b4d3226b63133635" minOccurs="0"/>
                <xsd:element ref="ns2:TaxCatchAll" minOccurs="0"/>
                <xsd:element ref="ns2:TaxCatchAllLabel" minOccurs="0"/>
                <xsd:element ref="ns2:m84d7c7f63cb451b899bccc83df50b61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cb497-4044-4cf2-90cc-f4ae0dbc3665" elementFormDefault="qualified">
    <xsd:import namespace="http://schemas.microsoft.com/office/2006/documentManagement/types"/>
    <xsd:import namespace="http://schemas.microsoft.com/office/infopath/2007/PartnerControls"/>
    <xsd:element name="e60208c032404629b4d3226b63133635" ma:index="8" nillable="true" ma:taxonomy="true" ma:internalName="e60208c032404629b4d3226b63133635" ma:taxonomyFieldName="CDCRelateTo" ma:displayName="Relates To" ma:readOnly="false" ma:default="" ma:fieldId="{e60208c0-3240-4629-b4d3-226b63133635}" ma:taxonomyMulti="true" ma:sspId="a5800705-6cab-460c-b450-fee685b6c533" ma:termSetId="393c547d-ea85-45f5-81e1-f49dc26bf66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abfd7f20-e017-4127-9f61-fe49932a1126}" ma:internalName="TaxCatchAll" ma:showField="CatchAllData" ma:web="2b16538c-59ea-4e35-9e08-52b56f7372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abfd7f20-e017-4127-9f61-fe49932a1126}" ma:internalName="TaxCatchAllLabel" ma:readOnly="true" ma:showField="CatchAllDataLabel" ma:web="2b16538c-59ea-4e35-9e08-52b56f7372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84d7c7f63cb451b899bccc83df50b61" ma:index="12" nillable="true" ma:taxonomy="true" ma:internalName="m84d7c7f63cb451b899bccc83df50b61" ma:taxonomyFieldName="CDCDocumentType" ma:displayName="Document Type" ma:default="" ma:fieldId="{684d7c7f-63cb-451b-899b-ccc83df50b61}" ma:sspId="a5800705-6cab-460c-b450-fee685b6c533" ma:termSetId="9f4130ef-8c5c-407c-aa7b-8c88a3643df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5B5B49-C348-4004-B9AC-44AE6BF33F90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870cb497-4044-4cf2-90cc-f4ae0dbc366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6662B9-838D-45CC-B2FD-89CA6FF0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cb497-4044-4cf2-90cc-f4ae0dbc3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0561EC-8770-4FCA-989A-780DA8DC17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Organisational chart</Template>
  <TotalTime>195</TotalTime>
  <Words>43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CDC Standard PPT Theme</vt:lpstr>
      <vt:lpstr>CDC organisational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CDC organisational chart</dc:title>
  <dc:creator>Sarah Hyder</dc:creator>
  <cp:lastModifiedBy>Sarah Hyder</cp:lastModifiedBy>
  <cp:revision>2</cp:revision>
  <dcterms:created xsi:type="dcterms:W3CDTF">2018-05-30T09:31:18Z</dcterms:created>
  <dcterms:modified xsi:type="dcterms:W3CDTF">2018-05-30T12:46:37Z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0x0101001AE287E3BCC07049AAD0134B3AFED40500979931ACA484254D97E5A5987F16BEF0</vt:lpwstr>
  </property>
  <property fmtid="{D5CDD505-2E9C-101B-9397-08002B2CF9AE}" pid="3" name="CDCRelateTo">
    <vt:lpwstr/>
  </property>
  <property fmtid="{D5CDD505-2E9C-101B-9397-08002B2CF9AE}" pid="4" name="CDCDocumentType">
    <vt:lpwstr/>
  </property>
  <property fmtid="{D5CDD505-2E9C-101B-9397-08002B2CF9AE}" pid="5" name="SharedWithUsers">
    <vt:lpwstr>247;#Lynsay Taffe</vt:lpwstr>
  </property>
</Properties>
</file>